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65" r:id="rId3"/>
    <p:sldId id="269" r:id="rId4"/>
    <p:sldId id="270" r:id="rId5"/>
    <p:sldId id="27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284"/>
    <p:restoredTop sz="94674"/>
  </p:normalViewPr>
  <p:slideViewPr>
    <p:cSldViewPr snapToGrid="0" snapToObjects="1">
      <p:cViewPr varScale="1">
        <p:scale>
          <a:sx n="100" d="100"/>
          <a:sy n="100" d="100"/>
        </p:scale>
        <p:origin x="184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ableStyles" Target="tableStyles.xml"/><Relationship Id="rId1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16:44.23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16140 7073 0,'17'0'31,"71"0"-15,-35-17-16,124 17 16,-71-18-16,123 0 15,-106 18-15,160 0 16,-142-17-16,141 17 15,-141-18-15,141 0 16,-158 1-16,105-1 16,-141 0-16,36 1 15,-107 17-15,1 0 16,0-18-16,-1 18 16,-17-17-1,-17-1-15,-1 0 16</inkml:trace>
  <inkml:trace contextRef="#ctx0" brushRef="#br0" timeOffset="228.0353">18486 6632 0,'52'18'15,"-16"-18"-15,87 35 16,-70-35-16,18 18 15,-1-1-15,1 1 0,-1 0 0,19 17 16,-72-17-16,-17 35 16,-17-36-16,-89 54 15,35-36-15,-88 18 16,71-18 0,0 0-16</inkml:trace>
  <inkml:trace contextRef="#ctx0" brushRef="#br0" timeOffset="1826.3001">20091 6826 0,'17'53'16,"-34"-106"-16,52 177 0,-17-36 0,35 71 16,-36-89-16,1 89 15,-1-88-15,1-1 16,-18-17-16,0-18 0,0-17 16,-18-18-16,-17-53 15,18 0-15,-36-88 16,35 53-16,0 0 15,18-18-15,-17 0 0,17-106 16,17 124-16,54-18 16,-36 71-16,18 17 15,0 18-15,-18 0 16,53 53-16,-52-17 16,-19 52-16,-17-35 15,0-18-15,-17 18 0,-19-18 16,-34 18-16,17-35 15,-18 17 1,54-35-16,-18 0 16,17 0-16,18-18 0,0-35 15,18 36-15</inkml:trace>
  <inkml:trace contextRef="#ctx0" brushRef="#br0" timeOffset="2129.3369">20761 6826 0,'0'-17'15,"0"34"-15,0-52 0,-18 35 16,18 35 0,0 18-1,18-18-15,17 36 16,-17-53-16,52 17 15,-34-35-15,-1 0 16,0 0-16,1-35 16,-19-1-16,-17 1 15,0 0-15,-17 17 0,-36-52 16,35 52-16,-35-17 16,18 35-16,17-18 15,-17 18-15</inkml:trace>
  <inkml:trace contextRef="#ctx0" brushRef="#br0" timeOffset="2367.9039">21237 7003 0,'0'-18'16,"0"-17"-16,0 17 15,18-17 1,-18 0-16,18-36 0,-18 36 16,17-1-16,1-16 15,-18 34-15,17 0 16,1 18-16,0 0 16,-1 0-16,1 18 15</inkml:trace>
  <inkml:trace contextRef="#ctx0" brushRef="#br0" timeOffset="2647.6439">21555 7056 0,'-18'0'15,"36"0"-15,-54 0 0,36-36 16,0 19-1,0-19-15,18 1 0,0 0 16,-1 0-16,36-18 16,-17 17-16,-1 19 15,0 17-15,-17 0 16,-1 17-16,-17 19 16,18-1-16,-18 18 15,0-18-15,0 0 16,18-17-16,-18 0 15</inkml:trace>
  <inkml:trace contextRef="#ctx0" brushRef="#br0" timeOffset="2909.4918">22013 6826 0,'0'0'15,"-35"0"-15,35 18 0,-18 0 0,1 17 16,17-18-1,35 19-15,-17-19 16,52 19-16,-34-36 16,34 0-16,-35 0 15,-17-18-15,17 0 16,-35 1-16,0-36 16,-17 18-16,-1 17 0,-35-35 15,18 53-15,-18-18 16,35 18-16,1 0 15,17 18-15</inkml:trace>
  <inkml:trace contextRef="#ctx0" brushRef="#br0" timeOffset="4142.9387">22454 6862 0,'-35'-18'15,"70"36"-15,-88-36 0,0 18 16,36 18-16,-18 17 16,35-18-16,0 1 15,0 17-15,35 1 16,-18-19-16,36 19 16,-17-36-16,-1 0 0,0-36 15,-17 19-15,-18-54 16,0 53-16,-18-52 15,1 52-15,17 1 16,-18 17-16,18 35 16,18 53-1,-1-17-15,36 70 16,-18-88-16,1 17 16,-1 1-16,18 35 15,-35-71-15,-18 0 16,0-17-16,0-1 0,-18 1 15,-17-18-15,-1-18 16,19 1-16,-1-18 16,0-1-16,1-52 15,-1 53-15,18-36 16,0 18-16,0 0 0,18-52 16,-1 87-16,19-17 15,-19 35 1,1 17-16,0 1 15,-1 0 1,1-1-16,-18-34 31,0-19-15,0 1-16,0-18 16,18 18-16,-1 0 15,1 17-15,-1 18 16,1-18-16,17 18 15,-17 0-15,0 0 0,-1 0 16,36 18-16,-35-18 16,-1 18-16,-17-1 31,0 1-31,-17-1 16,17 1-16,-18 0 0,18 17 15,0-17-15,18 35 16,-1-36-16,19 1 15,-19-18-15,36 0 16,-35-18-16,0 1 16,-18-36-16,0 35 15,0-17-15,-18 17 0,18 0 16,-35-34-16,17 52 16,0-18-16,18 36 15,18 17 1,0 0-1,-1-17-15,19-1 16,-19 1-16,19-18 16,-19 0-16,1 0 15,-18 35 17,0 18-17,17-18-15,-17 1 0,36 52 16,-19-35-16,19 17 15,-36-34-15,17-19 16,1 1 0,-36-53-1,1 17-15,-1-17 0,-17-53 16,17 35-16,0-53 16,18 53-1,0 0-15,18 0 0,0 0 16,35-35-16,-36 70 15,36 18-15,-35 18 16,17 17-16,-35 1 16,0-1-16,0 0 15,0 0-15,-18 1 0,-17-1 16,0-35-16,0 0 16,17 0-16,0 0 15,18-18-15,0 1 16,18-19-16</inkml:trace>
  <inkml:trace contextRef="#ctx0" brushRef="#br0" timeOffset="4693.6128">23495 6209 0,'0'0'15,"18"0"-15,-1 0 0,19 70 16,-19-17-16,18 88 16,-17-52-16,0-19 15,-1 18-15,-17 36 16,0-71-16,0 17 15,0-52-15,-17-18 16,17-18-16,0-52 16,17 35-16,-17-18 15,36-18 1,-19 36 0,1 17-16,0 18 0,-1 0 15,19 35 1,-36-17-16,35 35 15,-35-35-15,0-1 0,17 1 16,-17 17-16,18-17 16</inkml:trace>
  <inkml:trace contextRef="#ctx0" brushRef="#br0" timeOffset="4838.4339">24024 6791 0,'18'35'15,"-36"-70"-15,36 88 0,-1 0 16,-17-36-16,18 1 16,-18 0-16,35-1 15,-17-17-15,-18-17 16</inkml:trace>
  <inkml:trace contextRef="#ctx0" brushRef="#br0" timeOffset="4961.0469">24042 6562 0,'0'0'16,"0"-18"-16,17 36 31,1-1-31,17 19 16</inkml:trace>
  <inkml:trace contextRef="#ctx0" brushRef="#br0" timeOffset="5149.5276">24377 6773 0,'0'0'0,"-35"53"0,17-35 0,18 17 15,0 18 1,0-35-16,71 35 16,-36-36-16,0 1 0,18-18 15,-18 18-15,1-18 16,-1 0-16,0 0 0,-35-18 15,18 18-15</inkml:trace>
  <inkml:trace contextRef="#ctx0" brushRef="#br0" timeOffset="9694.3198">10019 7973 0,'0'0'16,"18"0"-1,52 0-15,1-18 16,-1 18-16,18 0 0,36-17 16,-1-1-16,160 0 15,-125 18-15,36 0 16,18 0-16,229 0 16,-212 0-16,1 18 0,-1 0 15,-17-1-15,-1 1 0,-17-1 16,-17 1-16,175 0 15,-193-18-15,-18 0 0,106 0 16,-159 0 0,1-18-16,-36 0 0,-18 1 15</inkml:trace>
  <inkml:trace contextRef="#ctx0" brushRef="#br0" timeOffset="12791.281">20408 7620 0,'18'-18'16,"35"18"-1,0 0-15,35 0 16,106 0-16,-71 0 16,18 0-16,36-17 15,211 17 1,-159 0-16,212 17 0,-194 1 16,-18 0-16,212 17 15,-229-17-15,0-1 0,176 1 16,-247-1-16,0-17 15,-53 0-15,-17 0 16,-36-17-16</inkml:trace>
  <inkml:trace contextRef="#ctx0" brushRef="#br0" timeOffset="26483.2318">10089 9966 0,'53'0'16,"-17"0"-16,17 0 0,52-18 16,-34 1-16,17 17 15,18-18-15,141 0 16,-106 18-16,35 0 16,-17 0-16,35 0 0,194 36 15,-176-19-15,-18 19 16,18-19-16,-18 19 15,0-19-15,0 1 0,176 17 16,-211-35-16,0 18 16,123-18-16,-176 0 15,0 0-15,-18 0 0,35 0 16,-88 0-16,-52 0 16</inkml:trace>
  <inkml:trace contextRef="#ctx0" brushRef="#br0" timeOffset="43789.3309">1923 9419 0,'0'18'47,"0"-1"-31,0 19-16,0-19 16,0 19-16,0-1 0,17 0 15,-17-17-15,0 17 0,0-17 16,18-1-1,-18 1-15,18-36 32,17-35-17,-18 18-15,72-106 16,-36 53-16,88-88 16,-71 70-16,89-53 15,-106 88-15,0 1 16,0 35-16,0-18 15,-53 35-15</inkml:trace>
  <inkml:trace contextRef="#ctx0" brushRef="#br0" timeOffset="59449.8739">11395 6473 0,'-18'-17'16,"18"-1"-1,-18-17 1,18 17-16,-17 1 0,17-1 16,-18 18-16,-17-53 15,17 35-15,-35-17 16,18 18-16,-53-19 16,35 19-16,-71-1 15,72 0-15,-72 18 16,71 18-16,-70 17 15,52 1-15,-35 34 16,53-35-16,0 18 16,1-17-16,-37 52 15,72-53-15,-19 18 16,19-18-16,-1 18 0,1 35 16,-1-35-16,18 18 15,18-18-15,-18 0 0,17 17 16,1 54-1,17-71-15,0 70 16,1-70-16,17 53 16,17 0-16,-17-71 15,-18 0-15,89 18 16,-54-35-16,89-1 16,-71 1-16,89-36 15,-89 18-15,88-17 16,-105-1-16,88-17 15,-71 0-15,-18-1 16,89-34 0,-35-18-16,-72 35 0,1 17 15,18-87 1,-53-18-16,-18 70 16,-18-17-16,-70-106 15,35 88-15,-18-17 16,-17 17-16,18 18 0,-36-1 15,17 37-15,-16-1 0,-125 35 16,125 18-16,-19 0 16,-88 53-16,124-18 15,18 0-15</inkml:trace>
  <inkml:trace contextRef="#ctx0" brushRef="#br0" timeOffset="105101.9084">19579 935 0,'18'-53'0,"-36"106"0,36-124 16,-1 71-16,1 53 15,0-17 1,-1 34-16,19-17 0,-1 106 16,-17-71-16,-18-18 15,17 1-15,1 35 16,-18-71-16,0 0 15,0-52-15,0-54 16,0 18 0,0-70-16,0 52 15,0-52-15,0 88 16,17-36-16,-17 36 16,18 35-16,0 0 15,-1 35 1,1 0-16,-18 1 0,18 52 15,-1-53-15,1 18 16,0-53-16,-1 0 16,1 0-16,0-18 15,-1-35-15,1 0 0,17-35 16,-35 53 0,18-18-16,-1 35 15,1 36 1,0 35-16,-1-18 15,1 53 1,-18-35-16,0 0 0,18 0 16,-1 35-16,-17-35 15,35 36-15,-17-54 16,17 0 0,-17-35-16</inkml:trace>
  <inkml:trace contextRef="#ctx0" brushRef="#br0" timeOffset="105563.7405">20426 1535 0,'17'-18'16,"1"0"-16,0 18 16,-1-35-16,-17 17 15,0 1-15,-17-1 16,-1 0-16,-17 18 15,0 18-15,17 0 16,0-1-16,-17 36 16,35-17-16,0-19 0,35 36 15,-17-35-15,35-1 16,-18-17-16,18 0 16,-18-17-16,1-1 15,-19 1 1,-17-1-16,0 0 15,0 1-15,-17-1 16,-1 0 0,18 1-16,0-1 0,0 0 15,18 18 17,17 0-32,0 0 15,18 0-15,-18 0 16,1-17-16,34-1 15,-35 18-15,-17-18 16,-18 1-16,18 17 0,-36-35 16</inkml:trace>
  <inkml:trace contextRef="#ctx0" brushRef="#br0" timeOffset="105779.7577">20708 1182 0,'0'17'16,"0"19"-16,0 17 15,0-18 1,0 0-16,18 36 16,-18-36-16,35 36 15,-17-54-15,-1 19 16,1-19-16,0-17 15</inkml:trace>
  <inkml:trace contextRef="#ctx0" brushRef="#br0" timeOffset="106103.6383">20867 1570 0,'17'18'0,"-34"-36"16,52 36-16,-35-1 0,18-17 0,-1 0 16,1 0-1,0 0-15,-18-17 16,0-1-16,-18-17 15,18 17-15,-18-35 16,18 18-16,18-1 16,0 19-1,17-1-15,-17 18 16,17 18-16,-35-1 16,17 36-16,1-35 15,-18 17-15,18-17 16,-18 0-16,0-1 15,17-17-15,-17 18 16,18-18 15,0 0-15,-18 18 0</inkml:trace>
  <inkml:trace contextRef="#ctx0" brushRef="#br0" timeOffset="106224.8779">21114 1358 0,'0'0'0,"0"-17"0,0-1 16,0 0-16,17 18 16</inkml:trace>
  <inkml:trace contextRef="#ctx0" brushRef="#br0" timeOffset="106419.9154">21361 1517 0,'-18'35'16,"36"-70"-16,-36 88 0,18-18 15,18-17-15,-1-18 0,1 17 16,17-17-16,1 0 0,-19 0 15,54-17-15,-54-1 16,1 18 0</inkml:trace>
  <inkml:trace contextRef="#ctx0" brushRef="#br0" timeOffset="106725.7659">22066 1429 0,'71'0'15,"-142"0"-15,177 0 0,-35-18 16,-36 0-16,18-17 16</inkml:trace>
  <inkml:trace contextRef="#ctx0" brushRef="#br0" timeOffset="106875.8997">22225 1288 0,'0'0'16,"35"88"-16,-17-53 0,0 53 16,-1-52-16,1-1 15,17 18-15</inkml:trace>
  <inkml:trace contextRef="#ctx0" brushRef="#br0" timeOffset="107470.3799">22878 988 0,'35'17'15,"-70"-34"-15,70 70 0,-17 0 16,-1 0-16,18-1 0,-17-16 0,17 70 16,-17-54-16,0 1 15,-1-35-15,-34-18 31,-19-53-15,19 35-16,-1-34 16,0 16-16,18 1 0,0-18 0,0 0 15,36-35 1,34 53-16,-17 35 16,53 0-16,-71 35 15,36 36-15,-36-36 16,-35 35-16,0-17 15,-35 18 1,17-54-16,-17 1 0,17 0 16,-17-1-16,0 1 0,17-18 15,1 0-15,-1 0 0,0-35 16</inkml:trace>
  <inkml:trace contextRef="#ctx0" brushRef="#br0" timeOffset="107971.5133">23442 1411 0,'0'0'15,"18"18"-15,-1-18 0,1 0 0,0 0 16,17-18-16,-17 18 16,34-35-16,-34 17 15,-18 1-15,0-1 16,-18 18-16,18-18 0,-17 18 15,-18 0-15,17 0 16,-17 0-16,17 18 16,0 0-16,1-1 0,17 1 15,0 17-15,0-17 16,17-1-16,36 19 16,-17-36-16,-19 0 15,18 0-15,1 0 0,17-18 16,-36 0-16,1 1 15,0 17-15,-18-18 16,0 0 0,17 36-16,1 0 15,0 35 1,-1-36-16,1 1 16,-1 0-16,19 35 15,-19-53-15,1 17 16,0-34-1,-18-19 1,17 19-16,1-19 16,-18 19-16,18-36 15,-1 35-15,-17 0 16</inkml:trace>
  <inkml:trace contextRef="#ctx0" brushRef="#br0" timeOffset="108706.4019">25065 1147 0,'0'17'31</inkml:trace>
  <inkml:trace contextRef="#ctx0" brushRef="#br0" timeOffset="108833.9677">25153 1464 0,'0'0'16</inkml:trace>
  <inkml:trace contextRef="#ctx0" brushRef="#br0" timeOffset="109487.349">25700 953 0,'0'0'0,"35"123"0,0-70 15,-17 17-15,17 54 16,-17-71-16,0 0 0,-18 0 15,17-36-15,-17 19 16,18-36-16,-36-18 16,1 0-16,-1-17 15,0 0-15,-35-71 16,36 53-16,17-70 16,0 70-16,0-71 15,17 89-15,19 17 16,-1 1-16,36 17 15,-36 17-15,35 36 16,-52-18-16,0 18 16,-18-17-16,-18 17 15,0-36-15,-52 18 16,35-35-16,-18 18 16,35-18-16</inkml:trace>
  <inkml:trace contextRef="#ctx0" brushRef="#br0" timeOffset="109755.6505">26176 1393 0,'0'0'0,"0"18"0,18 0 16,-18-36 15,0 0-16,0 1-15,0-18 16,17 17-16,1 0 16,0 18-1,-1 18-15,1-18 16,17 0 0,-17 0-16,0 0 15,-1 0 1</inkml:trace>
  <inkml:trace contextRef="#ctx0" brushRef="#br0" timeOffset="110156.6233">26423 1446 0,'35'0'16,"-17"-17"-16,0-1 15,-1 0-15,-17-17 16,0 18 0,-35 17-1,17 0-15,1 17 16,-1 1-16,18 17 16,0-17-16,0-1 0,18 19 15,-1-1 1,1-35-16,35 35 15,-18-35-15,0 18 16</inkml:trace>
  <inkml:trace contextRef="#ctx0" brushRef="#br0" timeOffset="110412.8806">26793 1041 0,'-35'-71'16,"0"54"-16,0-19 15,17 36-15,0 18 16,1 17-16,17 53 16,0-35-16,17 0 0,-17 0 15,18 18-15,17-36 0,-17 18 16,17 53-16,-17-71 16,-1 18-1,1-35-15,-18-1 16,-18-34-1,1-36-15,-1 17 16</inkml:trace>
  <inkml:trace contextRef="#ctx0" brushRef="#br0" timeOffset="110508.0957">26741 1393 0,'52'18'0,"-104"-36"0,122 36 15,-17-18 1,-35 0-16</inkml:trace>
  <inkml:trace contextRef="#ctx0" brushRef="#br0" timeOffset="110828.7091">26952 1429 0,'-17'-18'0,"-1"18"16,18 18 31,0-1-32,0 1-15,18 0 16,-18-1-16,17 1 16,-17 0-16,18-18 15,0 0 1,-1-18 0,1 0-16,17 18 15,-17-17-15,17-1 16,-17 18-16,17-35 15,-17 35 1,-1-18-16,-17 0 16,18 18-16,-18-17 0,17 17 15</inkml:trace>
  <inkml:trace contextRef="#ctx0" brushRef="#br0" timeOffset="111463.3312">28152 1552 0,'0'0'15,"0"-35"1,0 17-16,0-52 15,0 34 1,0-69-16,0 52 16,35-53-16,-35 53 15,53-35-15,-35 35 16,34-18-16,-34 54 16,35-1-1,-35 18-15,-1 18 16,1-1-16,0 36 0,-1-17 15,-17 34-15,18-17 0,17 70 16,-17-70-16,17 36 16,-17-37-16,17 19 15,-35-36-15,0-17 16</inkml:trace>
  <inkml:trace contextRef="#ctx0" brushRef="#br0" timeOffset="111609.209">28222 1270 0,'71'0'15,"-36"0"-15,18-18 16,18 18-16,-19 0 0,37 0 16</inkml:trace>
  <inkml:trace contextRef="#ctx0" brushRef="#br0" timeOffset="117102.6115">19950 2452 0,'-18'-18'15,"18"1"-15,18 17 16,17 35-1,0-18-15,71 54 16,-53-36-16,70 53 16,-70-52-16,-17-1 15,16 0-15,1 18 16,-17-35-16,-1 0 16</inkml:trace>
  <inkml:trace contextRef="#ctx0" brushRef="#br0" timeOffset="117334.8362">20690 2505 0,'-17'17'16,"-1"1"-16,-35 17 15,36 1-15,-19-1 16,19-18-16,-1 19 15,0-1-15,1 18 0,17-18 16,0 53-16,0-52 16,17-1-16,19 53 15,-19-70-15,1 17 16,-18-17-16</inkml:trace>
  <inkml:trace contextRef="#ctx0" brushRef="#br0" timeOffset="117693.1787">20867 2910 0,'-35'0'15,"17"0"-15,-17 53 16,35-35-16,17 35 16,-17-35-16,53 17 15,-18-18-15,18-17 16,-17 0-16,17-17 16,-36-1-16,1 1 15,-18-19-15,0 19 0,0-36 16,-18 35-16,-17-35 15,0 53-15,17-35 16,0 35-16,1 0 16</inkml:trace>
  <inkml:trace contextRef="#ctx0" brushRef="#br0" timeOffset="117999.4104">21220 3016 0,'0'0'16,"17"36"-16,-17-19 0,36-17 15,-19 18 1,1-18-16,-1 0 0,36-18 16,-35 1-1,17-1-15,-35-17 16,0-1-16,18 19 15,-18-1 1,0 0-16,0 36 16,18 35-1,-1-18-15,1 1 0,35 34 16,-36-52-16,36 17 16,-35-17-16,17-18 15</inkml:trace>
  <inkml:trace contextRef="#ctx0" brushRef="#br0" timeOffset="118242.1219">22031 2381 0,'0'53'16,"-35"35"0,-1 36-16,19 17 15,-1-88-15,1 88 16,17-88-16,17 53 16,-17-71-16,18-17 15</inkml:trace>
  <inkml:trace contextRef="#ctx0" brushRef="#br0" timeOffset="118548.9008">22207 2910 0,'0'36'0,"0"-72"0,0 89 15,-17-17-15,34 17 16,-17-36-16,36 18 15,-19-17-15,1-18 0,17 0 16,-17 0 0,-1-35-16,-17 17 15,18-17-15,-18-18 16,18 35-16,-18-17 16,17 35-1,1 35 1,0-17-16,17 35 15,-17-35-15,17-1 16,18 1 0</inkml:trace>
  <inkml:trace contextRef="#ctx0" brushRef="#br0" timeOffset="118797.9024">22789 2769 0,'0'0'16,"-35"0"-16,18 0 0,-1 18 16,0 17-16,1 1 15,34 16-15,1-16 16,17 17-16,-17-18 16,17 0-16,-35-17 15,18-1 1,-36-17-16,-17 0 15,17 0-15,-35 0 16,36 0-16</inkml:trace>
  <inkml:trace contextRef="#ctx0" brushRef="#br0" timeOffset="119170.5779">22860 2999 0,'35'-18'16,"-17"0"-16,17 1 15,-52 17 17,-1 0-32,0 0 15,18 17 1,0 1-16,0 17 15,0-17-15,18 0 16,0-1-16,-1 1 16,1-18-16,-1 0 15,1-18 1,-18 1 0,0-1-16,0 0 0,18-17 15,-1 17 1,19 18-16,-19 0 15,36 0 1,-35 0-16,17 0 0</inkml:trace>
  <inkml:trace contextRef="#ctx0" brushRef="#br0" timeOffset="119399.3967">23407 2910 0,'-53'0'16,"106"0"-16,-124 18 0,36 0 15,17 17-15,18-17 16,18-18-16,35 35 16,-35-17-16,52-1 15,-52-17-15,17 18 16,-17-1-16,-18 1 16,-18-18-1,-17 18-15,17-18 16,-17 0-1</inkml:trace>
  <inkml:trace contextRef="#ctx0" brushRef="#br0" timeOffset="119577.185">24642 2681 0,'0'18'15,"0"-1"-15</inkml:trace>
  <inkml:trace contextRef="#ctx0" brushRef="#br0" timeOffset="119710.6738">24624 2963 0</inkml:trace>
  <inkml:trace contextRef="#ctx0" brushRef="#br0" timeOffset="120321.6515">25682 2840 0,'0'0'16,"0"141"-16,0-53 0,0 36 15,0-89-15,0 0 16,-17-52-1,-1-72 1,-17-69-16,17 87 16,18-105-16,0 87 15,0-87-15,18 106 16,35-19-16,-18 72 16,53 17-1,-53 0-15,18 53 16,-35-18-16,0 53 15,-18-53-15,0 1 16,-18-1-16,-17 35 16,17-52-16,-17 0 0,-1-1 15</inkml:trace>
  <inkml:trace contextRef="#ctx0" brushRef="#br0" timeOffset="120572.076">26088 2963 0,'0'0'15,"-18"0"-15,1 0 16,17-17 0,0-1-1,17-17-15,1 17 16,0 1-16,34-19 15,-34 19-15,17-1 16,-17 18-16,0 0 16,-1 0-1</inkml:trace>
  <inkml:trace contextRef="#ctx0" brushRef="#br0" timeOffset="120884.8699">26335 2946 0,'18'0'16,"-1"0"-16,18-18 16,18 0-16,-35 18 15,0-17-15,17-1 16,-17 18-16,-36 0 15,-17 0 1,17 0 0,0 18-16,18-1 15,0 19 1,0-19-16,18-17 0,53 18 16,-19-18-1,1 0 1,-17-18-16</inkml:trace>
  <inkml:trace contextRef="#ctx0" brushRef="#br0" timeOffset="121135.2995">26811 2593 0,'-18'-141'15,"36"282"-15,-36-353 0,1 159 16,-1 18-16,1 0 0,-1 35 16,18-18-16,-18 36 15,1-1-15,17 36 0,0 71 16,0-54-16,17 71 15,1-88-15,0 18 16,-1-18-16,1 0 0,-18-18 16,17 18-16,1-18 15,-36-35 1,1-35-16,-1 17 16,1-17-16,-1-18 15,18 18-15,-18 0 16</inkml:trace>
  <inkml:trace contextRef="#ctx0" brushRef="#br0" timeOffset="121205.8054">26723 2752 0,'0'0'0,"18"-18"16,-1 18-16,1 0 16,-1 18-16,1-18 0,17 0 15,-17 17 1,0-17-16</inkml:trace>
  <inkml:trace contextRef="#ctx0" brushRef="#br0" timeOffset="121562.8167">27076 2875 0,'17'-35'0,"-34"70"0,34-88 16,-17 36-16,0-1 16,-17 18-16,-1 0 15,0 0-15,1 18 16,-1 17-16,18-17 15,0 34-15,0-34 16,35 17-16,-17-17 16,35-18-1,-18 18-15,18-36 16,-35 18-16,-1-18 0,1 1 16,-18-1-16,18-17 15,-18 17-15,0-17 16,17 17-16,1 1 15,-18-1 1,18 0-16,52 18 16,-52-17-16,35 17 15</inkml:trace>
  <inkml:trace contextRef="#ctx0" brushRef="#br0" timeOffset="122135.8248">28205 2469 0,'0'89'0,"0"-178"15,17 231-15,-17-107 0,18 53 16,0-53-16,-1 18 16,-17-35-16,-17-18 15,-1-53 1,0 18-16,-17-36 16,35 18-16,-18 0 15,18 0-15,0 18 16,18-18-16,0 18 0,-1 0 15,54-1-15,-18 19 16,17 17-16,-34 17 16,-19 1-16,1 0 15,-1 17-15,-34 0 16,-18 18-16,-1-18 16,1 18-16,35-17 15,0-1-15,18 0 16,-1-17-16,36 17 15,0-17-15,18-1 16,-36 1-16,-17 17 16,-18-17-1,-71 0-15,36-1 16,-89 1-16,54-18 16,-1 0-16,-35 17 15,71-17-15,17 0 16</inkml:trace>
  <inkml:trace contextRef="#ctx0" brushRef="#br0" timeOffset="122258.7271">28928 2928 0,'0'0'15,"-35"-18"-15,17 1 0,0-1 16</inkml:trace>
  <inkml:trace contextRef="#ctx0" brushRef="#br0" timeOffset="230101.6953">4727 11377 0,'18'-18'16,"-36"36"-16,36-18 15,-18 53 1,0-18-16,0 71 16,0-53-16,0 88 15,0-70-15,0-1 16,0-17-16,18 18 0,-1-18 15,1-18-15,17 0 0,36 18 16,-18-53 0,52 0-16,-52 0 15,35-18-15,-52 18 16,-1-17-16,-17 17 16,-1 0-16</inkml:trace>
  <inkml:trace contextRef="#ctx0" brushRef="#br0" timeOffset="230261.7554">4763 11994 0,'0'0'0,"70"18"16,-17-18-16,0-18 0,53 1 15,-53-18-15,0 17 16,-1 0-16</inkml:trace>
  <inkml:trace contextRef="#ctx0" brushRef="#br0" timeOffset="230440.3223">4815 11518 0,'0'0'16,"0"-35"-16,18 35 0,35-53 15,0 35-15,35-17 16,-53 35-16,1-18 16,-1 18-16,-17 0 15</inkml:trace>
  <inkml:trace contextRef="#ctx0" brushRef="#br0" timeOffset="230807.0618">5521 12118 0,'18'35'16,"-36"-70"-16,53 70 0,-35-17 16,0-36-16,0-17 15,-17 17-15,-1-52 16,0 52 0,-17-52-16,35 34 15,0-17-15,18 18 16,-1 17-16,1 1 0,0-1 15,35 18-15,-36 0 16,18 0 0,-17 18-16</inkml:trace>
  <inkml:trace contextRef="#ctx0" brushRef="#br0" timeOffset="231084.4319">5856 12065 0,'-18'0'16,"1"-35"0,17 17-16,0 0 0,0-17 15,0 18-15,0-19 0,0 19 16,0-19-16,0 19 15,17-1-15,1 0 0,0 1 16,-1-1-16,19 18 16,-19 0-16,1 0 15,0 0-15,-1 18 0,36-1 16</inkml:trace>
  <inkml:trace contextRef="#ctx0" brushRef="#br0" timeOffset="231357.5998">6262 11889 0,'-18'35'15,"1"-17"1,17 34-16,0-34 16,17 35-16,1-35 15,35-1-15,-36-17 16,36-17-16,-35-1 15,0 0-15,-1 1 16,-17-1-16,0-35 16,-17 18-16,-19-18 15,1 35-15,17 18 16,1-17-16,-1 17 0,-17 17 16</inkml:trace>
  <inkml:trace contextRef="#ctx0" brushRef="#br0" timeOffset="231597.305">6597 12136 0,'-18'0'16,"18"-18"-16,-17-35 15,17 35-15,0-17 16,0-35-1,0 34-15,17 1 0,1 17 16,0 1-16,-1 17 0,1 0 16,35 0-16,-36 17 15,1 1-15,0 0 0,35 17 16,-36-35-16</inkml:trace>
  <inkml:trace contextRef="#ctx0" brushRef="#br0" timeOffset="231824.6637">7179 11430 0,'18'18'16,"-18"-1"-1,0 1-15</inkml:trace>
  <inkml:trace contextRef="#ctx0" brushRef="#br0" timeOffset="231963.5832">7303 11906 0,'-18'0'15</inkml:trace>
  <inkml:trace contextRef="#ctx0" brushRef="#br0" timeOffset="233998.3799">11677 11148 0,'0'17'15,"-18"36"1,18-17-16,0-1 16,18 0-16,-18 18 0,0 18 15,18-18-15,-1-1 16,1-16-16,0-19 16,-1 1-16,-17 0 15,18-1-15,-18 1 16</inkml:trace>
  <inkml:trace contextRef="#ctx0" brushRef="#br0" timeOffset="234387.2316">10513 12065 0,'17'0'16,"36"0"0,0 0-1,0 0-15,35 0 0,106 0 16,-88-18-16,18 18 15,17 0-15,141-35 16,-123 17-16,0 18 0,176-35 16,-159 18-16,142 17 15,-195 0 1,71 0-16,-123 0 16,17 0-16,-71 0 15,1 0-15,-18 17 0,-35-17 16</inkml:trace>
  <inkml:trace contextRef="#ctx0" brushRef="#br0" timeOffset="235200.1361">11042 12488 0,'18'36'16,"-1"34"-1,1-35 1,17 54-16,-17-36 16,-1-18-16,1 0 0,0 0 15,-1-17 1,-17-36-1,0 1-15,-17-36 16,17 0-16,0 18 0,0-36 16,0 36-16,0-36 15,0 54-15,17-1 16,1 18 0,0 18-16,-1 35 15,1-18-15,0 18 16,-1-18-16,1 0 15,-1-17-15,1-18 16,0 0-16,-18-35 16,17 17-16,-17-35 15,18 35-15,-18-17 16,35-18-16,18 18 16,-18 35-16,-17 0 15,0 18-15,35 35 16,-36-18-16,19 35 15,-36-34-15,17 17 16,1-36-16,-18 18 0,18 18 16,-18-35-16,0 0 15</inkml:trace>
  <inkml:trace contextRef="#ctx0" brushRef="#br0" timeOffset="236256.6319">12065 12947 0,'-18'0'16,"1"0"-16,-1 0 0,0 18 16,18-1-1,-17 1-15,17 0 16,0 17-16,17-18 15,-17 1-15,18-18 16,-18 18-16,18-18 0,17-18 16,-17 18-16,17-35 15,-35 0-15,0-18 16,0 35-16,0-53 16,-18 54-16,1-54 15,-1 54-15,0-36 16,1 53-1,17-18-15,-18 36 16,18-1-16,0 19 16,0-1-16,18 0 0,-1-17 15,1 17-15,0-17 16,-1-1-16,19 1 16,-19 0-16,1-1 0,17 19 15,-17-19-15,-1 1 16</inkml:trace>
  <inkml:trace contextRef="#ctx0" brushRef="#br0" timeOffset="236579.8073">12294 12965 0,'18'0'15,"0"-18"1,-1 0-16,1 1 16,-36-1-1,1 18 1,-1 0 0,0 0-16,1 18 15,-1-1-15,18 1 16,0 0-16,18-1 15,-1 1-15,19-18 16,-19 0-16,1 0 0,17 0 16,-17 0-1,-1 0-15</inkml:trace>
  <inkml:trace contextRef="#ctx0" brushRef="#br0" timeOffset="236823.1785">12559 13018 0,'18'35'16,"-36"-70"-16,53 70 15,-17-18-15,-1-17 0,1 0 16,0-17-16,17-18 15,-17-1-15,-1-17 16,1 36-16,0-36 16,-18 17-16,0 1 15</inkml:trace>
  <inkml:trace contextRef="#ctx0" brushRef="#br0" timeOffset="239844.0773">15981 11642 0,'0'-18'31,"0"0"-15,0 1-16,0-19 16,0 19-16,0-18 15,0-36 1,0 36-16,-18-36 15,18 36-15,0 0 0,0-1 16,0 1-16,0 17 16,-17 18 15,-19 18-15,1 0-16,-71-1 15,36 1-15,-71 0 16,70-18-16,-17 17 15,0-17-15,-1 18 16,1 0-16,-88-1 16,88 1-16,-89 17 15,89-17-15,0-1 16,0 1-16,35 17 0,-35 1 16,52-19-16,19 18 15,17 1-15,17-19 16,19 1-16,16 0 0,54 17 15,-35-17-15,70 17 16,-71-17-16,54 17 16,-53-18-16,-19 19 15,1-19-15,-35 1 16,0 35-16,-36-18 0,-17-17 16,-1 17-16,-16-17 15,-72 35-15,53-36 16,-52 36-1,70-18-15,18-17 0,17 17 16,18 18-16,35-17 16,89 52-16,-36-53 15,124 18-15,-89-35 16,-17-1-16,18 1 16,-1 0-16,1-18 0,87 0 15,-105-18-15,53-35 16,-89 18-16,-17-1 15,-17 1-15,-36 0 0,-18-36 16,0 36-16,-52-18 16,34 18-1,-34 17-15,35 18 0,-1 18 16</inkml:trace>
  <inkml:trace contextRef="#ctx0" brushRef="#br0" timeOffset="241395.3173">14887 13000 0,'0'18'0,"0"17"16,0-18-16,0 19 16,18-19-16,-18 19 0,18-1 15,-1-17-15,1-1 16</inkml:trace>
  <inkml:trace contextRef="#ctx0" brushRef="#br0" timeOffset="241568.4386">14887 12700 0,'18'-18'15,"0"18"1,-1 0-16,1 0 0,-1 0 16,36 0-16,-35 18 15</inkml:trace>
  <inkml:trace contextRef="#ctx0" brushRef="#br0" timeOffset="241723.2144">15046 12788 0,'0'0'16,"18"18"-16,-1-18 0,1 0 16,17 0-1,-17 0-15,-1 0 0,1 0 16,0 0-16,-18 17 16</inkml:trace>
  <inkml:trace contextRef="#ctx0" brushRef="#br0" timeOffset="242128.1031">15117 12982 0,'17'0'16,"1"0"-1,-1 0-15,36 0 16,-35 0-16,17 0 16,-17 0-1,0 0-15</inkml:trace>
  <inkml:trace contextRef="#ctx0" brushRef="#br0" timeOffset="242490.8894">15628 12947 0,'18'53'15,"-36"-106"-15,53 124 0,-35-36 16,0-18-16,18 1 0,0 17 16,-18-17-16,0 0 15</inkml:trace>
  <inkml:trace contextRef="#ctx0" brushRef="#br0" timeOffset="243409.4544">14640 10777 0,'0'0'15,"0"53"-15,0-17 0,18 16 16,0-16-16,-1-19 16,-17 1-1,18-18-15,-18-18 16,0-17-1,0 17-15,0-17 0,0-35 16,0 34-16,0-34 16,0 52-16,0 1 15,17 17-15,1 0 16,-18 17-16,18 36 16,-18-35-16,17 17 15,1-17-15,0-1 16,-1-34-1,-17-1 1,18 0-16,0 1 0,-1-19 16,1 19-16,-18-1 15,18 1 1,-1 17-16,-17 17 16,18 18-16,-1 18 15,1-17-15,0 17 16,-1-36-16,1 36 15,-18-35-15,18-1 16</inkml:trace>
  <inkml:trace contextRef="#ctx0" brushRef="#br0" timeOffset="243880.933">15275 10936 0,'0'0'16,"-17"0"-16,-1 0 0,18 18 16,-18 17-1,18-17-15,0-1 16,0 1-16,18 0 0,0-1 15,-1-17-15,1 0 16,17 0 0,-35-17-16,18-1 0,-18 0 15,0-17-15,0 0 16,0 17-16,-18-35 16,18 18-16,-17 0 15,-1-1-15,0 19 16,18-1-16,0 36 31,0 35-15,0-18-16,18 18 15,0-36-15,17 36 16,-18-35 0,19 17-16,-19-35 15,1 18-15,0-18 16</inkml:trace>
  <inkml:trace contextRef="#ctx0" brushRef="#br0" timeOffset="244375.8718">15487 11024 0,'0'0'0,"18"0"15,-18-17-15,17 17 0,1-18 16,-18 0-1,0 1-15,0-1 16,-18 18 0,1-18-16,-1 18 0,0 18 15,18 0 1,0-1-16,0 19 16,36-1-1,-19-35-15,1 18 16,17-18-16,0 17 15,-17-17-15,0-17 0,-18-1 16,17 0 0,-17 1-16,0-1 15,0 0 1,18 18-16,-18 18 16,18 0-1,-1 17 1,1-17-16,-18-1 0,35 1 15,-17-18 1,-1 0-16,-17-18 16,18 18-16,-18-17 0,18-19 15,-18 19-15,0-1 16,17-17 0,-17 17-16,0 0 15,0 1-15,-17 17 16</inkml:trace>
  <inkml:trace contextRef="#ctx0" brushRef="#br0" timeOffset="248481.3863">18415 11448 0,'18'0'32,"35"-36"-32,-1 19 15,-16-1-15,-1-17 0,18 17 16,18-35-16,-36 18 16,-18 17-16,1 1 15,0-19-15,-18 19 16,0-1-16,-18 18 15,0 18 1,1-1-16,-1 19 16,18-19-16,0 19 0,-17-1 15,17 18-15,0-18 16,17 89-16,1-72 16,-1 90-16,1-54 15,0 53 1,-1-53-16,-17-17 0,0-18 15,18 70-15,-36-70 16,1 35-16,-1-53 16,-17 18-16,17-35 15,-17-18-15,17 0 16,-17 0-16,17 0 0,-35-35 16,36 35-16,-1-18 15,18 0 1,35 18-16,-17-17 15,70 17-15,-52 0 16,52 0-16,-53 0 16,0 0-16,1 0 0,16 17 15,-34-17 1,0 18-16</inkml:trace>
  <inkml:trace contextRef="#ctx0" brushRef="#br0" timeOffset="250437.2676">19773 11377 0,'0'-53'15,"-17"36"-15,-1-1 16,0 0-16,-17 1 0,-36 17 16,36 0-16,0 17 15,0 1-15,-18 35 16,35-18-16,0 0 16,1 1-16,17-1 0,0 18 15,17-18-15,19 0 16,-36 1-16,35-1 15,-17-17-15,-18 17 16,0-17 0,-18-1-16,0 1 15,1-18 1,-1 0-16,18 17 47,35 1-47,-17 0 15,0 17-15,-1-17 16,1-1 0,-18 1-16,-18 0 0,1-1 15,-1 1-15,0-1 16,18 1 0,0 35-16,36 0 15,-19-18-15,1 0 16,52 18-16,-52-35 15,35 35 1,-35-35-16,-1-1 0,1 1 16,-18 0-16,18-18 0</inkml:trace>
  <inkml:trace contextRef="#ctx0" brushRef="#br0" timeOffset="251244.4898">20285 11906 0,'0'0'16,"0"-35"-16,-18 17 0,18 1 15,0-1-15,0 36 16,0 52 0,0-34-16,0 16 15,0 1-15,18 0 0,35 35 16,-36-52-16,36-1 16,-18-35-16,1 0 15,-1 0-15,-17-18 16,35-52-16,-36 35 15,1-1-15,-18-52 16,0 53-16,0-18 16,0 35-16,0 36 15,18 52 1,-18-17-16,17 53 16,1-35-16,17 52 15,-17-70-15,-1 53 16,-17-53-1,0 17-15,-17-34 16,-19-1-16,1-17 16,-53-18-16,35 0 15,-18-36-15,36 19 16,0-1-16,17 0 0,1 1 16,-1-36-1,18 35-15</inkml:trace>
  <inkml:trace contextRef="#ctx0" brushRef="#br0" timeOffset="251650.4676">20990 12647 0,'18'71'0,"-36"-142"0,36 159 15,0-70-15,-18-36 16,-18-17 0,0 0-16,1 17 15,-19-70-15,19 53 16,-1-18-16,18-35 15,0 52-15,0-17 16,18 18-16,-1 17 0,36-17 16,-35 35-16,35 18 15,-36-1-15,19 19 16,-36-19-16,0 1 16,-18 0-16,-17-1 15,17-17-15,-17 0 16,17 0-16,18-17 15</inkml:trace>
  <inkml:trace contextRef="#ctx0" brushRef="#br0" timeOffset="251912.0104">21237 12365 0,'0'0'16,"0"35"-16,0-17 0,0-1 15,0-34 1,0-1 0,0-17-1,18 0-15,-18 17 16,0-17-16,0-1 16,18 19-1,-18-1-15,17 18 16,1 18-16,-1-1 15,-17 1 1</inkml:trace>
  <inkml:trace contextRef="#ctx0" brushRef="#br0" timeOffset="252223.5831">21378 12365 0,'36'18'0,"-19"-18"16,36-18 0,-35 0-16,17 1 15,-17-1-15,-18 0 16,-18 1-16,-17 17 16,17 0-16,1 0 15,-19 17-15,19 1 16,-1 35-1,18-35-15,35 34 16,-17-34-16,17 0 0,53 17 16,-35-35-1,-17 0-15,-1-18 16</inkml:trace>
  <inkml:trace contextRef="#ctx0" brushRef="#br0" timeOffset="252573.4262">21713 12400 0,'-17'-17'15,"34"34"-15,-52-34 16,35 52 0,-17-18-16,17 19 15,0-19-15,17 1 16,-17 0-16,35-18 16,-17 0-16,0 0 15,-1-18-15,1-17 16,-18 17-1,18-35-15,-18 18 16,0-36-16,0 36 16,0-18-16,-18 18 0,0 0 15,1-36-15,-1 71 16,0-18 0,18 36-16,0 53 15,0-36-15,18 71 16,17-71-16,-17 0 15,35 36 1,-18-54-16,18 19 16,-35-19-16,-1 1 15</inkml:trace>
  <inkml:trace contextRef="#ctx0" brushRef="#br0" timeOffset="253118.5513">21026 11060 0,'0'0'0,"-18"17"16,0 54-1,18-36-15,-17 53 16,17-52-16,0 16 16,35 19-16,-17-36 15,-1-17-15,1 17 16,-1-17-16,1-18 0,17 17 16,-17-17-16,17-35 15</inkml:trace>
  <inkml:trace contextRef="#ctx0" brushRef="#br0" timeOffset="253269.0647">21255 11359 0,'0'0'16,"18"53"-16,-18-35 0,17 17 16,1 1-16,-1-19 15,1 1-15,0-18 16,-1 0-16</inkml:trace>
  <inkml:trace contextRef="#ctx0" brushRef="#br0" timeOffset="253385.1959">21273 11271 0</inkml:trace>
  <inkml:trace contextRef="#ctx0" brushRef="#br0" timeOffset="253585.9023">21396 11042 0,'35'0'15,"18"35"-15,-18 1 16,1-1-16,34 35 16,-52-17-16,0 35 15,-1-35-15,-34 0 0,17-17 16</inkml:trace>
  <inkml:trace contextRef="#ctx0" brushRef="#br0" timeOffset="254864.3553">22543 11906 0,'17'0'0,"1"0"16,-1 0-16,54-17 16,-18-1-16,0 18 0,53-18 15,-71 18-15,53-17 16,-70 17-16,-1 17 16</inkml:trace>
  <inkml:trace contextRef="#ctx0" brushRef="#br0" timeOffset="255048.8367">22648 11977 0,'36'17'0,"-19"-17"16,19 0-16,16 0 15,-16-17-15,34 17 16,-52 0-16,17-18 15,-35 1 1,-17 17-16</inkml:trace>
  <inkml:trace contextRef="#ctx0" brushRef="#br0" timeOffset="255242.8751">22772 11624 0,'17'141'16,"-34"-282"-16,34 353 0,1-142 15,0 1-15,-18-18 0,17 0 16,1 0-16,0-18 0,-1 0 16,1 18-1,-18-35-15</inkml:trace>
  <inkml:trace contextRef="#ctx0" brushRef="#br0" timeOffset="255992.7257">23513 11836 0,'0'0'16,"0"35"-16,-18 0 16,18 53-16,0-52 15,35 52-15,-17-53 16,52 0 0,-34-17-16,-1-18 0,36 0 15,-54-18-15,19-17 16,-19 0-16,1 0 0,-18-36 15,0 36-15,0 0 16,0 17-16,17 18 16,-17 53-1,18 0-15,17 53 16,-35-36-16,18 1 16,0-1-16,17 71 15,-17-88-15,-18 0 16,0-18-16,0 1 0,0-19 0,-18 1 15,-35 0-15,18-18 16,-36-36 0,36 19-16,-53-54 15,52 36-15,-34-36 16,52 18-16,-17-17 16,35 35-16,18-36 15</inkml:trace>
  <inkml:trace contextRef="#ctx0" brushRef="#br0" timeOffset="256316.7021">24148 11095 0,'-18'0'0,"36"0"0,-54 18 16,19 17-16,-1 0 16,18 36-1,0-18-15,0-18 0,18 0 16,17 53-16,0-17 15,-17-54-15,0 19 16,17-1-16,-18-35 16,1 0-1</inkml:trace>
  <inkml:trace contextRef="#ctx0" brushRef="#br0" timeOffset="256470.6543">24377 11501 0,'18'35'16,"-18"0"-16,17-17 0,1-1 15,0 1 1,-1-18-16</inkml:trace>
  <inkml:trace contextRef="#ctx0" brushRef="#br0" timeOffset="256621.9539">24412 11307 0,'0'0'15,"18"0"1,0 17 0,-1 1-1</inkml:trace>
  <inkml:trace contextRef="#ctx0" brushRef="#br0" timeOffset="256821.7061">24589 11218 0,'0'0'16,"53"18"-16,-36 0 15,1-1-15,35 54 16,-18-36-16,-17 36 15,-1-18-15,-17-18 0,-17 53 16,-1-53-16,-17 18 16,17-35-16,0 0 15</inkml:trace>
  <inkml:trace contextRef="#ctx0" brushRef="#br0" timeOffset="257578.3915">25030 11165 0,'0'0'16,"17"0"-16,1 0 0,0 0 0,34 18 16,-16 0-1,34 17-15,-34-17 16,34 35-16,-70-36 15,0 36-15,-35-18 16,17 1-16,-17-1 16,0 0-16,-18 0 0,17 18 15,19-17-15,-18 52 16,52-18-16,-17-17 16,53 0-16,0 18 15,0-36 1,-18 18-1,0-18 1,-35 1-16,0 16 16,-17 1-1,17 18 1,0-36-16,17 18 0,-17-18 0,18 1 16,0-1-16,-1 0 15,1 18-15,-18-35 16,0-1-16,0 19 0,-18-19 15,-35 1 1,-17-18-16,17 0 16,-53 0-16,36 0 15,-36 0-15</inkml:trace>
  <inkml:trace contextRef="#ctx0" brushRef="#br0" timeOffset="261320.8354">21167 13300 0,'-36'53'0,"36"0"16,-17-18-16,17 53 16,17-35-16,-17 0 15,18-18-15,17 0 0,1 1 16,34 17-16,-17-36 15,35 19-15,-52-36 16,34-18-16,-35 18 16,-17-35-1,-18-1-15</inkml:trace>
  <inkml:trace contextRef="#ctx0" brushRef="#br0" timeOffset="261656.214">20796 13635 0,'0'0'16,"18"0"0,17 0-16,0-53 15,-17 35 1,17-35-16,-17 18 15,0-35-15,-1 34 16,1-34-16,0 34 16,17-16-1,-18 16-15,36 1 16,-35 35-16,17-18 0,1 18 16,17 18-1,-36 0-15,1-18 16,-18 17-16,17 1 0,1 17 15,0-17-15</inkml:trace>
  <inkml:trace contextRef="#ctx0" brushRef="#br0" timeOffset="263712.2765">22190 13705 0,'0'18'16,"0"0"-16,0 17 15,0 0-15,17 53 16,-17-17-16,0-18 16,0 17-16,0 1 0,0 70 15,18-88-15,-18-18 16,0 1-16,0-19 15,0-34 1,0-72 0,0 37-16,0-72 15,0 71-15,18-70 16,-1 70-16,19-71 16,-19 71-16,36-17 15,-35 70-15,17-18 16,-17 18-16,-1 35 15,-17-17-15,0 0 16,0 17-16,-17-17 0,-19 35 16,19-36-16,-1 1 15,0-18-15,18-18 16</inkml:trace>
  <inkml:trace contextRef="#ctx0" brushRef="#br0" timeOffset="263945.643">22560 13952 0,'-17'0'0,"34"0"0,-52 0 16,17-17 0,18-19-1,0 19-15,18-1 0,0 1 16,17-19-16,-18 19 15,1 17-15,0-18 0,-1 18 16,1 0-16,0 0 16</inkml:trace>
  <inkml:trace contextRef="#ctx0" brushRef="#br0" timeOffset="264724.548">22737 13882 0,'17'0'0,"18"0"15,1-18 1,-1 1 0,-17-19-16,-1 36 0,-17-17 15,-17-1 1,-1 18-1,-17 18-15,17-1 16,0 1-16,1 0 16,17 17-1,17-18-15,19 1 16,-1-18-16,36 0 16,-36 0-16,-18 0 0,36-18 15,-35 18 1,-18-17-1,-18 17-15,1 0 16,-1 0-16,0 17 16,18 1-16,0 17 15,0-17-15,18 0 16,0-18-16,-1 0 0,19 0 16,-19-18-16,36-35 15,-17 18-15,-19-36 16,-17 18-16,18-35 15,-18 53-15,-18-18 16,18-18-16,-17 54 16,-1-1-16,0 18 15,1 35 1,-1 1-16,18-1 0,0 53 16,18-53-16,-1 54 15,1-72-15,17 19 16,-17-1-16,35 0 15,-36-17-15,1-1 16,0 1 0,-18-36 46,-18-17-46,18 17-16,0 1 15,0-1-15,0-17 16,18 17-16,-1 1 16,1 17-1,0-18-15,-1 18 0,1 18 16,-1-18 0</inkml:trace>
  <inkml:trace contextRef="#ctx0" brushRef="#br0" timeOffset="265063.1276">23477 13882 0,'0'17'16,"-17"1"-16,17 0 31,17-18-31,1 0 16,0 17-16,-1-17 16,1 0-1,-18-17-15,18-1 16,-18 0-16,0 1 15,0-1-15,0 1 16,-18 17-16,18-18 16,18 18-16,17-18 15,-18 18 1,19 0-16,-1 0 16,-17 0-16,-1 0 0,1 0 15,-18-17 1,0-1-1,-18 0-15,18 1 16,-17-19-16,17 1 16,0 18-16</inkml:trace>
  <inkml:trace contextRef="#ctx0" brushRef="#br0" timeOffset="265181.1877">23707 13635 0,'0'0'16,"0"18"-16,17 17 16,-17 0-16,0 0 0,0 36 15,18-36-15,-18 36 16,0-54-16,18 19 15,-1-1-15,1-17 16,0-18 0</inkml:trace>
  <inkml:trace contextRef="#ctx0" brushRef="#br0" timeOffset="265263.5416">23848 13935 0</inkml:trace>
  <inkml:trace contextRef="#ctx0" brushRef="#br0" timeOffset="265909.0923">23883 13917 0,'18'-18'0,"-1"18"16,1 0-16,0 0 16,-36 0 31,0-17-47,1 34 15,17 1 1,0 0-1,0-1-15,35 1 16,-17 0-16,17-18 16,-17 0-1,17 0-15,-18 0 16,1-18-16,0 0 16,-18 1-16,17-19 0,1-16 15,0 16-15,-18-34 16,0 17-1,0-18-15,0 36 16,0 17-16,-18 1 16,18-1-16,-18 18 0,1 35 15,-1 36 1,18-36-16,0 71 16,18-71-16,-1 18 15,19-18-15,-1 1 0,18 17 16,-18-36-16,18 1 15</inkml:trace>
  <inkml:trace contextRef="#ctx0" brushRef="#br0" timeOffset="266425.7532">24906 13406 0,'0'0'0,"0"17"16,-18 1-16,18-1 0,0 1 16</inkml:trace>
  <inkml:trace contextRef="#ctx0" brushRef="#br0" timeOffset="267599.9835">24924 13811 0,'17'18'15,"-17"0"-15,18-1 16,0 18-16,-1-17 16,19 0-16,-19-1 15,19 1 1,-19-18-16,-17-18 31,0-17-15,0 0-16,0-18 15,18 35-15,-18 1 0,0-19 16,17 1-16</inkml:trace>
  <inkml:trace contextRef="#ctx0" brushRef="#br0" timeOffset="268411.3975">25347 13864 0,'-35'18'15,"17"-1"-15,18 1 16,0 17-16,0-17 15,0 0-15,18-18 0,17 17 16,-17-17-16,-1-17 16,1 17-1,0-36-15,-18 19 16,0-19 0,0 19-16,-18 17 15,18 17 1,0 1-1,0 0-15,0 17 16,18-35-16,-1 0 16,1 0-16,17-35 15,-17-1-15,-1-52 16,1 53-16,-18-18 0,18 0 16,-18-17-1,0 17-15,0 0 0,17-35 16,-17 52-16,-17 19 15,-1 34-15,0 71 16,1-35 0,17 71-16,0-71 15,0 17-15,17-17 0,1 0 16,35 18-16,-18-36 16,18 0-16,-17-35 15,-1 0 1,-18-35-16,-17 0 0,0 17 15,0-35 1,0 36-16,-17-1 0,17 0 16,-18 18-1,18 18-15,0 0 16,18 17-16,-1-18 16,19 19-1,-19-19-15,19 1 16,-19-18-16,1 0 15,0-18-15,-18-17 16,0 17 0,-18 18-16,18-17 15,0 34 1,35 1-16,-17-18 16,17 18-1,0-18-15,-17 17 0,17-17 0,18 0 16,-35 0-1,-1-17-15,1 17 16</inkml:trace>
  <inkml:trace contextRef="#ctx0" brushRef="#br0" timeOffset="268713.1533">26793 13247 0,'0'0'15,"-17"17"-15,-1 19 0,-17 52 16,35-35-1,0 70-15,0-70 16,18 71-16,-1-71 16,1-18-16,52 71 15,-17-71 1</inkml:trace>
  <inkml:trace contextRef="#ctx0" brushRef="#br0" timeOffset="268989.643">27040 13705 0,'-17'53'0,"34"-106"0,-34 124 16,34-53-16,-17 17 0,53 0 16,-17-17-16,34-1 15,-35-17-15,18-17 16,-35-1-1,17-17-15,-35 0 16,-35-18-16,17 17 16,-17 1-16,0 18 15,-18-1 1,35 18-16,1 18 0,17-1 16,0 1-16,17-18 15</inkml:trace>
  <inkml:trace contextRef="#ctx0" brushRef="#br0" timeOffset="269233.8724">27693 13229 0,'18'35'16,"-18"1"-16,-18 70 15,0-54-15,-17 90 16,18-72-16,-36 54 16,17-71-16,19-1 15,-1 19 1,18-36-16,0 1 16</inkml:trace>
  <inkml:trace contextRef="#ctx0" brushRef="#br0" timeOffset="269417.9276">27852 13705 0,'0'71'15,"17"-36"-15,-17 1 0,18-1 16,17 18-16,-17-36 15,17 19-15,-17-36 16</inkml:trace>
  <inkml:trace contextRef="#ctx0" brushRef="#br0" timeOffset="269618.7267">28399 13388 0,'105'106'16,"-210"-212"-16,246 265 0,-106-89 15,0 1-15,-35-18 0,0 17 0,0-17 16,-35 53-16,17-53 16,-35 0-16,1-18 0,-1 0 15</inkml:trace>
  <inkml:trace contextRef="#ctx0" brushRef="#br0" timeOffset="271064.958">18697 10583 0,'0'18'0,"-17"-36"47,17-17-31,-18 0-16,0-36 15,18 36-15,-17 0 16,-1-18-16,-17-35 15,17 52-15,0-17 0,1 0 16,17 18 0,0 18-16,17 17 15,54-18 1,-18 18-16,88 0 16,-70-18-1,-1 18-15,1 0 0,87 0 16,-87 18-16,53 0 15,-89-18-15,-18 17 16,1 1-16,0-1 0,-54-17 16</inkml:trace>
  <inkml:trace contextRef="#ctx0" brushRef="#br0" timeOffset="271458.1728">18168 10548 0,'0'0'15,"18"0"-15,-1 0 16,19 0-16,-19 0 16,1 18-16,17-1 0,-17 1 15,17 53 1,0-36-16,1 35 16,-19-52-16,36 17 15,-35-17-15,17-18 0,0-18 16,36-17-16,-36 0 15,1-18-15,16 18 16,-16-18-16,17 17 0,-18-17 16,18-17-16,-36 35 15,19-1-15</inkml:trace>
  <inkml:trace contextRef="#ctx0" brushRef="#br0" timeOffset="276302.4952">20214 12929 0,'18'0'16,"-1"18"0,1-18-16,17 18 15,-17-18-15,0 0 16,-1 0-1,1 0-15,0 0 0,-1 0 16,1-18-16,-1 18 16,1 0-1,17-18 1,-17 18-16,0 0 16,-1 0-16,19 0 0,-1 0 15,-17 0-15,34 0 16,-34 0-16,35 0 15,-35-17 1,-1 17-16,36-18 16,0 18-16,-35 0 15,-1 0-15,1 0 0,0 0 16,17 18-16,0-18 16,0 17-1,1-17-15,34 0 16,-34 0-16,34 0 15,-35-17-15,1 17 16,17 0-16,-18 0 0,53-18 16,-53 18-16,36 0 15,-36 0-15,36 18 16,-36-18-16,18 17 16,-18-17-16,-17 0 15,17 0-15,0 0 0,18 0 16,-35 0-1,53 0-15,-54 0 0,18 0 16,1 0-16,-19 0 16,54 0-16,-53 0 15,34 18-15,-16-18 16,17 0 0,-36 18-16,19-18 0,-1 0 15,0 0-15,36 0 16,-36 0-16,53 0 15,-35 0-15,0 0 16,53 0-16,-53 0 0,88 0 16,-71 0-1,1 17-15,17-17 0,18 0 16,106 0-16,-89 0 16,106 0-16,-105 0 15,-1 0-15,1 0 0,105 0 16,-141 0-16,36-17 15,-107 17 1,1-18-16,-53 0 16</inkml:trace>
  <inkml:trace contextRef="#ctx0" brushRef="#br1" timeOffset="327304.6501">16792 11553 0,'0'-35'16,"0"70"-16,0-87 16,0 69-16,-35 54 15,17-18 1,1 17-16,-19 54 15,19-71-15,-1 52 16,18-52-16,18 18 16,-1-53-16,1-1 0,17 1 15,36-36 1,-36 1-16,18-54 16,-35 36-16,17-36 15,-35 54-15,0 34 16,18 36-1,-18-18-15,17 18 16,36 18 0,-35-36-16,70 0 15,-53-35-15,36 0 16,-54-35-16,1-35 16,-18 34-16,0-17 0,-35 0 15,17 1-15,-17-1 0,-18-18 16,35 53-1,-17-34 1</inkml:trace>
  <inkml:trace contextRef="#ctx0" brushRef="#br1" timeOffset="327790.5066">17339 11077 0,'0'0'16,"-18"-35"-16,18 17 15,-17 18 1,-1 18 0,18 0-16,-18 52 15,18-17-15,-17-18 16,17 18-16,0-17 0,17 34 16,1-35-16,0 1 15,-1-19-15,19 1 16,-19-18-16,1-18 15,0 1 1</inkml:trace>
  <inkml:trace contextRef="#ctx0" brushRef="#br1" timeOffset="327927.8942">17445 11307 0,'0'35'15,"0"-18"-15,18 19 16,-1-19-16,1 1 15,-1 0-15,1-1 16,0-17-16</inkml:trace>
  <inkml:trace contextRef="#ctx0" brushRef="#br1" timeOffset="328061.4737">17498 11130 0,'0'-17'0,"0"34"0,0-52 16</inkml:trace>
  <inkml:trace contextRef="#ctx0" brushRef="#br1" timeOffset="328244.8257">17568 10989 0,'0'0'16,"53"35"-16,-35 1 0,35 34 15,-36-17-15,19 35 16,-36-35-16,0 53 16,-18-71-16,0 18 0,1 0 15</inkml:trace>
  <inkml:trace contextRef="#ctx0" brushRef="#br1" timeOffset="330324.528">9331 14640 0,'-18'0'15,"36"0"-15,-36 18 0,18 17 16,-17 71-16,-1-35 16,18 87-16,0-105 15,0 18-15,0-36 16,18 18-16,-1-35 0,1-1 16,17 1-16,18-36 15,-18 1-15,-17-19 0,0 1 16,17 0-16,-17 0 0,-1-36 15,1 53-15,-18 1 16,18 17-16,-1 53 16,-17-18-16,53 35 15,-35-52 1,35 17-16,-18-35 16,36-17-16,-54-1 15,18-35-15,-35 0 16,0 18-16,0 0 0,-17-18 15,-36-18 1,35 36-16,-17-18 16,17 35-16,18 1 15,0-1-15</inkml:trace>
  <inkml:trace contextRef="#ctx0" brushRef="#br1" timeOffset="330574.312">10001 14093 0,'0'0'15,"-17"18"-15,-19 70 16,36-35-16,-17 53 0,17-53 15,17 53 1,1-71-16,35 36 16,-35-54-16,34 1 15,-34-36-15</inkml:trace>
  <inkml:trace contextRef="#ctx0" brushRef="#br1" timeOffset="330730.6765">10213 14358 0,'0'53'15,"0"-106"-15,18 124 0,-18-54 0,17 1 16,1 0-16,-1-18 16,-17-18-16</inkml:trace>
  <inkml:trace contextRef="#ctx0" brushRef="#br1" timeOffset="331003.6665">10231 14129 0,'0'-18'15,"17"18"-15,1 0 16,-1 0-16,1 0 15,0 0-15,-1 18 0,36 17 16,-17-17-16,-1 52 16,-17-52-1,-18 52-15,0-34 16,-18 17-16,18-18 16,-35 0-1,17-17-15,-17 17 0</inkml:trace>
  <inkml:trace contextRef="#ctx0" brushRef="#br1" timeOffset="331832.8858">10777 14711 0,'18'0'0,"53"0"16,-36 0-16,0 0 16,0 0-16,36 0 15,-53 0-15,-1 0 16</inkml:trace>
  <inkml:trace contextRef="#ctx0" brushRef="#br1" timeOffset="331953.776">10866 14940 0,'0'0'0,"88"0"0,-35-17 15,17-1-15</inkml:trace>
  <inkml:trace contextRef="#ctx0" brushRef="#br1" timeOffset="332831.5936">12241 14482 0,'18'-36'15,"-36"72"-15,36-89 0,-18 0 16,0 35-16,0 0 16,0 1-16,-35 17 15,-1 0-15,-16 17 16,16 1-16,1 17 16,-36 36-16,36-36 15,-18 36 1,36-36-16,-1 36 15,18-36-15,0 0 16,0-17-16,0 17 0,0 0 16,0-17-16,0 0 15,18-1 1,-1-17-16,1 0 16,0 0-16,17 18 15,35 17 1,-34-17-16,-1-1 0,35 36 15,-34-17-15,-19 52 16,-17-35-16,-70 105 16,35-52-16,-18 0 15,0 35-15,0-17 0,-18-1 16,1 107-16,34-142 16,36 53-1,18-71-15,0-34 16,17 17-16,0-18 0,18 0 15,0-17-15,71 17 0,-72-17 16,19 17 0,-36-17-16,18-1 15,-35 1-15</inkml:trace>
  <inkml:trace contextRef="#ctx0" brushRef="#br1" timeOffset="333567.4646">13070 14323 0,'0'0'0,"0"17"0,0 72 15,0-36-15,18 70 16,-18-52-16,18 52 15,-1-52-15,-17-18 16,18 35 0,0-35-16,-18-18 15</inkml:trace>
  <inkml:trace contextRef="#ctx0" brushRef="#br1" timeOffset="334061.5434">15064 14799 0,'0'0'0,"17"0"16,-17 18-1,18 35-15,0-18 16,-18 18-16,0-18 15,0-17-15,0 35 16,17-53-16,-17 17 16,-17-34-16</inkml:trace>
  <inkml:trace contextRef="#ctx0" brushRef="#br1" timeOffset="334205.651">15152 14552 0,'35'0'16,"-70"0"-16,88 0 0,-36 0 0,1 0 15,0 0-15,-1 0 16</inkml:trace>
  <inkml:trace contextRef="#ctx0" brushRef="#br1" timeOffset="334389.9321">15381 14499 0,'0'0'16,"18"-53"-16,-18 36 0,0-36 15,0 17-15,0 1 16,0 18-16,-18-1 16,0 18-16,1 18 15,17 34-15,0 1 16,0 0-16,0 71 16,17-18-1,1-36-15,0-17 0,-1-18 0,-17 18 16,18-35-1</inkml:trace>
  <inkml:trace contextRef="#ctx0" brushRef="#br1" timeOffset="334535.4647">15381 14764 0,'0'0'15,"35"-18"-15,1 18 0,-1 0 0,36 0 16,-36 0-16,0 18 15,0-1 1</inkml:trace>
  <inkml:trace contextRef="#ctx0" brushRef="#br1" timeOffset="335073.5826">16880 14711 0,'18'0'32,"17"35"-32,1 0 15,17-17-15,-18 17 0,18 1 16,0 17-16,-18-18 0,53 35 15,-70-34 1,17-19-16,-17 19 0,-1-19 16,1 1-16,-18-1 15</inkml:trace>
  <inkml:trace contextRef="#ctx0" brushRef="#br1" timeOffset="335263.0566">17251 14587 0,'-71'36'0,"142"-72"0,-177 107 16,71-36-16,-1 0 0,19 18 16,-18 18-16,17-36 15,18 1-15,0-1 0,35 0 16</inkml:trace>
  <inkml:trace contextRef="#ctx0" brushRef="#br1" timeOffset="335546.8074">17551 14111 0,'0'0'16,"-18"0"-16,18 35 0,0 1 16,0-1-16,0 18 15,0 0-15,0-18 0,18 53 16,-1-52-16,19 16 15,-19-34-15,19 0 16,-19-18-16</inkml:trace>
  <inkml:trace contextRef="#ctx0" brushRef="#br1" timeOffset="335686.8942">17780 14393 0,'0'0'0,"0"36"15,0-19-15,18 1 16,-1 17-16,1-35 16</inkml:trace>
  <inkml:trace contextRef="#ctx0" brushRef="#br1" timeOffset="336007.331">17921 14093 0,'35'0'16,"-70"0"-16,106 18 0,-54 0 0,36 52 15,-35-34 1,17 52-16,-17-35 16,-18-18-16,-18 0 15,1 1-15,-1-1 0,-53 18 16</inkml:trace>
  <inkml:trace contextRef="#ctx0" brushRef="#br1" timeOffset="336430.1028">17780 14270 0,'0'-18'15,"0"36"-15,18-36 16,-1 18 0</inkml:trace>
  <inkml:trace contextRef="#ctx0" brushRef="#br1" timeOffset="336920.3455">18803 14834 0,'0'0'0,"0"18"16,35 17-16,-35-17 16,36 17-16,-36-17 15,17-1-15,-17 1 0,18 0 16,0-36-1,-18 0 1,17 1-16,-17-1 16,18 1-16,-1-1 0,19 0 15,-19 18-15,54 18 16,-53 0 0,17 34-16,-18-16 15,-17-1-15,0 0 16,-35 1-16,0-19 15,-36 1 1,36-18-16,0 0 0</inkml:trace>
  <inkml:trace contextRef="#ctx0" brushRef="#br1" timeOffset="337037.4843">18821 14482 0,'0'0'0,"17"0"0,36 0 16</inkml:trace>
  <inkml:trace contextRef="#ctx0" brushRef="#br1" timeOffset="337749.0898">20003 15117 0,'0'0'15,"-18"52"-15,0-34 0,18 0 0,0-36 31,18-35-15,-18 18-16,35-36 16,-17 18-16,-1 18 15,1 0-15,0 17 0,-1-17 16,1 35-16,-18 18 16,-18 35-1,18-36 1,18 36-16,0-35 15,-1 17-15,1-35 16,0 18-16,-1-18 0,1 0 16,-1-18-1,1 18-15,0 18 32,-1-1-17,-17 1-15,36 17 16,-19-35-16,36 0 15,-35 0-15,17 0 16,-17-17-16,-1-1 0,-17 0 16,0 1-16,0-1 15,-35-17-15,17-1 16,1 19-16,-1-1 16,1 18-16,17-17 15</inkml:trace>
  <inkml:trace contextRef="#ctx0" brushRef="#br1" timeOffset="338021.2414">20638 15134 0,'17'-17'31,"-17"-19"-31,18-17 15,-18 18 1,17 17-16,-17 1 16,18-18-16,0 17 0,-1 18 15,1 18 1,-18 34-16,18-34 16,-18 35-1,17-35-15,1 35 16,0-36-16</inkml:trace>
  <inkml:trace contextRef="#ctx0" brushRef="#br1" timeOffset="338152.2445">20990 14993 0,'36'-18'0,"-72"36"0,89-36 16,-18 18-16,-17 0 15</inkml:trace>
  <inkml:trace contextRef="#ctx0" brushRef="#br1" timeOffset="338525.9866">21325 15081 0,'0'0'16,"36"106"-16,-36-53 0,17 18 16,1-19-16,0 19 0,-18-36 0,17 18 15,-17 0 1,0-35-16,-17-1 16,-19-34-16,19-18 15,-19-36-15,19 18 16,-1-35-16,18 17 15,18-70 1,17 88-16,18-53 16,-18 89-16,1-1 15,-1 1-15,-18 17 0,19 0 16,-19 17-16,-17 1 16,-17 17-16,-1-17 15,0-18-15,-17 35 16,18-35-16</inkml:trace>
  <inkml:trace contextRef="#ctx0" brushRef="#br1" timeOffset="338761.2225">21678 15081 0,'18'53'16,"-36"-106"-16,36 124 0,-1-54 0,36 1 15,-35-18 1,35 0-16,-18-18 16,-17 1-16,-18-1 15,18 1-15,-36-36 0,18 17 16,-53 1-16,35 17 16,1 1-16,-1 17 15,0 0-15,18 17 16</inkml:trace>
  <inkml:trace contextRef="#ctx0" brushRef="#br1" timeOffset="338983.2456">21978 15134 0,'0'0'0,"18"-17"31,-18-1-31,17-17 15,1 17-15,0-35 16,-18 35-16,0 1 0,0-1 16,17 1-16,-17-1 15,18 18-15,0 0 16,-18 18 0</inkml:trace>
  <inkml:trace contextRef="#ctx0" brushRef="#br1" timeOffset="339353.0061">22207 15134 0,'-17'35'16,"34"-70"-16,-34 88 0,17-35 15,17-18-15,1 0 16,-18-18-1,18 18-15,-18-35 16,17 17-16,1-17 0,0 0 16,-1-1-16,-17 19 15,18 17 1,-1 17-16,-17 1 16,18 0-16,-18-1 0,18 1 15,-1 0-15,1-1 16,-18 1-1,18-18-15,-1 0 16,19-18-16,-19 18 16,19 0-1,-19 18-15,1-18 16,-1 0-16</inkml:trace>
  <inkml:trace contextRef="#ctx0" brushRef="#br1" timeOffset="341322.1144">22278 15117 0,'0'-18'31,"0"0"0,18 18-31,-18 18 47,-18 17-31,0-17-16,1 17 15,-1-17-15,0-1 16,18 1-16,-17-18 16,17 18-16,0-36 15,17-17 1,19-18-1,-19 18-15,19 17 16,16-35-16,-34 35 0,17 1 16,-17 17-16,17 0 15,-17 17 1,0 19-16,-1 17 16,1-18-16,-18 35 15,18-52-15,-18 17 0,0-17 16,0 17-16,0-17 15,-18-18 17,18-18-32,-18 1 15</inkml:trace>
  <inkml:trace contextRef="#ctx0" brushRef="#br1" timeOffset="342063.4034">12771 15946 0,'17'0'16,"-17"35"-16,0 35 15,18-17-15,-18 71 16,0-71-1,0 53-15,0-71 16,17 18-16,1-36 16,0 1-16,-1-18 0</inkml:trace>
  <inkml:trace contextRef="#ctx0" brushRef="#br1" timeOffset="342336.3743">13123 16193 0,'0'0'15,"0"70"-15,18-35 0,-18 18 16,18-35-16,17 17 0,0-17 0,36-1 16,-18-17-16,-18 0 15,0-17-15,0-1 0,18-35 16,-53 18-16,0-36 15,-35 36 1,17 0-16,-34 0 0,-1-1 16,-36 1-16,37 35 15,-37 18 1,54 17-16</inkml:trace>
  <inkml:trace contextRef="#ctx0" brushRef="#br1" timeOffset="345039.2339">15117 16422 0,'17'88'0,"1"-53"16,-18 36-16,17-54 15,1 1-15</inkml:trace>
  <inkml:trace contextRef="#ctx0" brushRef="#br1" timeOffset="345196.4009">15205 16104 0,'-18'0'16,"36"0"0,-1 0-16</inkml:trace>
  <inkml:trace contextRef="#ctx0" brushRef="#br1" timeOffset="345562.2095">15469 15946 0,'0'-53'15,"0"106"-15,-17-142 0,17 72 16,-18-19-16,0 19 0,1-18 16,-1 52-1,18 1-15,0 17 0,18 71 16,-18-53-16,17 17 15,1 1-15,17 70 16,-17-17 0,-18-72-16,0 19 0,0-36 15,-18-17-15,1 0 0,-19-18 16,19-18 0,-1-17-16,0-1 15,36-17-15,0 36 16,-1-1-16,19 1 0,-1-1 15,0 0-15,1 1 0,34-1 16,-17 18 0,0-18-16</inkml:trace>
  <inkml:trace contextRef="#ctx0" brushRef="#br1" timeOffset="345994.3297">16863 16298 0,'53'89'16,"-106"-178"-16,123 230 0,-34-105 16,52 34-16,-35-34 15,35 16 1,-53-34-16,0 0 0,18-1 16,-35-17-16,0 0 15</inkml:trace>
  <inkml:trace contextRef="#ctx0" brushRef="#br1" timeOffset="346185.4936">17145 16281 0,'-53'70'15,"106"-140"-15,-141 176 0,70-71 16,-17 18-16,0-18 0,17 36 15,18-36-15,0 0 0,18-17 16,17-1-16,0 1 0,36-18 16</inkml:trace>
  <inkml:trace contextRef="#ctx0" brushRef="#br1" timeOffset="346546.6142">17515 15769 0,'0'0'16,"-17"0"-16,-1 18 0,1 52 16,17-34-16,0 34 15,17-35-15,1 1 16,35-1-1,-18-17-15,18-18 16,-18 0-16,-17 0 16</inkml:trace>
  <inkml:trace contextRef="#ctx0" brushRef="#br1" timeOffset="346680.3943">17727 15928 0,'0'35'0,"0"-70"0,0 105 15,18-52-15,-1 0 16,1-1-16,0-17 0,-18 18 16</inkml:trace>
  <inkml:trace contextRef="#ctx0" brushRef="#br1" timeOffset="346787.1091">17745 15893 0,'0'-18'16</inkml:trace>
  <inkml:trace contextRef="#ctx0" brushRef="#br1" timeOffset="347018.771">17886 15681 0,'0'0'0,"35"35"15,0-17-15,-17 17 16,53 18-16,-54-18 16,19 36-16,-19-36 15,-34 36-15,17-36 16,-53 18-1</inkml:trace>
  <inkml:trace contextRef="#ctx0" brushRef="#br1" timeOffset="347526.8656">19032 16439 0,'0'18'16,"18"0"-1,0 35-15,-1-36 16,19 36-16,-19-35 16,18-18-16,1 17 15,-19-17-15,1 0 16,-18-17-1,18-36-15,-1 35 16,1-17-16,0 17 16,17 18-1,-17 0-15,-1 18 0,1 35 16,-18-18-16,0 0 16,0 1-16,-18-36 15,1 17-15,-1-17 0,-35 18 16,18-36-1,-1 1-15</inkml:trace>
  <inkml:trace contextRef="#ctx0" brushRef="#br1" timeOffset="347642.4606">18927 16193 0,'0'0'0,"35"-18"15,0 0-15,18-17 16,-18 35-16,1-18 15</inkml:trace>
  <inkml:trace contextRef="#ctx0" brushRef="#br1" timeOffset="348228.9537">20479 16633 0,'0'0'16,"17"124"-16,-17-53 0,0 87 15,0-87 1,18-1-16,-18 36 15,18-88-15,-18-1 16,0-34-16,-18-54 16,0 36-16,1-18 15,-19-70 1,19-1-16,17 54 16,0-19-16,17-69 15,19 87-15,17-17 16,0 70-16,-18 18 0,53 18 15,-70 0-15,-1 34 16,-17 1-16,-17 18 16,-1-36-1,-35 0-15,36-17 16,-19 0-16</inkml:trace>
  <inkml:trace contextRef="#ctx0" brushRef="#br1" timeOffset="348465.811">20937 16581 0,'0'52'16,"0"-104"-16,0 140 0,18-71 16,0 1-16,17-18 15,18 0-15,-36-18 16,19-17-1,-19 0-15,-17 17 0,0-17 0,0 17 16,-17-35 0,-1 36-16,-35-1 15,36 18-15,-1 0 16</inkml:trace>
  <inkml:trace contextRef="#ctx0" brushRef="#br1" timeOffset="348710.6291">21273 16686 0,'0'-17'16,"0"-1"-16,0-17 16,0 0-16,0-18 15,0 35-15,17-35 16,-17 35-16,18-17 15,-1 35 1,1 0 0,0 0-16,-18 18 15,17-1-15</inkml:trace>
  <inkml:trace contextRef="#ctx0" brushRef="#br1" timeOffset="348976.3895">21519 16704 0,'0'18'15,"0"-36"-15,-17 0 16,34 1 0,-17-19-16,18 19 15,-18-18-15,18 17 0,-1-17 0,1 17 16,17 0-1,1 18-15,-19 0 16,1 18-16,-1 0 16,-17 17-16,18 18 15,-18-36-15,18 36 16,-1-35-16,-17 0 0</inkml:trace>
  <inkml:trace contextRef="#ctx0" brushRef="#br1" timeOffset="352748.3441">16704 12629 0,'18'0'15,"35"18"1,-18 0 0,35-18-16,1 0 0,17 17 0,0-17 15,106 0 1,-88 0-16,88-17 16,-123 17-16,35 17 15,-89-17-15</inkml:trace>
  <inkml:trace contextRef="#ctx0" brushRef="#br1" timeOffset="365894.4124">5098 12700 0,'17'0'16,"54"0"-16,-18 0 15,17 0-15,19 0 16,16 0-16,1 0 0,18 0 16,123 0-16,0-18 15,-124 1-15,53 17 16,-123 0-16</inkml:trace>
  <inkml:trace contextRef="#ctx0" brushRef="#br1" timeOffset="376900.1302">13176 16087 0,'0'-18'63,"18"18"-48,-36 0 32,18 18-31,-17-18 0,17 17-1,0 1 1</inkml:trace>
  <inkml:trace contextRef="#ctx0" brushRef="#br1" timeOffset="382144.0257">11007 11165 0,'-18'0'15,"36"0"17,17 18-17,-17 17-15,52 36 16,-17-18-16,0 0 16,0 17-16,88 107 15,-70-71-15,17-1 16,0 1-16,0 18 0,89 105 15,-89-141-15,88 106 16,-105-106-16,-1-17 16,-17-18-16,35 70 15,-52-87-15,-1 52 16,-17-71-16,-18 36 16,-18-35-16,0-18 15,1-18-15,-19 1 16,19-1-16</inkml:trace>
  <inkml:trace contextRef="#ctx0" brushRef="#br1" timeOffset="382470.9425">12647 11113 0,'0'0'16,"-18"0"-16,-17 35 0,-35 53 15,34-17-15,-17 17 0,-52 141 16,34-88-16,-17 18 15,-106 211 1,106-176-16,-1-17 0,-34 87 16,88-175-16,17-1 15,18-35-15,0 0 0,18-1 16,-1-52-16</inkml:trace>
  <inkml:trace contextRef="#ctx0" brushRef="#br1" timeOffset="384729.2657">8696 10971 0,'0'18'16,"0"0"-16,0 17 0,0 53 15,0-17-15,18 70 16,-18-53-16,0-17 16,17 17-16,-17-18 15,18 1-15,17 52 16,-17-70-16,17 35 16,-35-52-16</inkml:trace>
  <inkml:trace contextRef="#ctx0" brushRef="#br1" timeOffset="385181.1196">7602 12383 0,'0'0'16,"18"0"-16,35 0 16,0 0-16,123-18 15,-70 0-15,18 1 0,140-19 16,-87 1-16,-19 17 16,36-17-16,-17 17 15,175-17-15,-210 35 16,87-17-16,-159 17 15,54 35-15,-89-18 16,-17 1-16,-18 0 16</inkml:trace>
  <inkml:trace contextRef="#ctx0" brushRef="#br1" timeOffset="387298.8654">8361 12506 0,'-18'0'16,"1"0"-1,-19 0-15,1 0 16,17 0-16,-17 18 0,-35-1 16,52 1-16,-35 17 15,35-17-15,1-18 16,17 17 0,17 1-16,1-18 15,17 18-15,1-1 16,-1 1-16,-18-18 15,1 18 1,-18-1-16,-18 19 16,1-19-16,-54 36 15,54-35-15,-19-1 0,19 19 16,-1-19-16,0 1 16,18 0-16,18-1 15,35-17 1,-18 0-16,1 0 0,-1-17 15,0 17-15,18 0 16,-35 0-16</inkml:trace>
  <inkml:trace contextRef="#ctx0" brushRef="#br1" timeOffset="387625.9269">8220 13282 0,'0'35'16,"0"-70"-16,0 88 0,0-35 0,17-1 16,-17 1-1</inkml:trace>
  <inkml:trace contextRef="#ctx0" brushRef="#br1" timeOffset="387749.2007">8202 13053 0,'18'0'15</inkml:trace>
  <inkml:trace contextRef="#ctx0" brushRef="#br1" timeOffset="388228.3881">8661 12841 0,'-18'35'15,"0"-17"-15,18 0 16,0-1-16,0 1 0,0 0 16,0-1-16,18 1 15,0 0-15,-1-1 16,1-17-16,0-17 15,-18-1 1,17 18-16,-17-18 0,18 1 16,0 17-1,-1 0 1,1 17-16,-1 1 16,36 0-16,-35-1 15,35-17-15,-18 0 16,0-17-1,-35-1-15,18 0 0,-18 1 16,0-19-16,-35-17 16,17 36-16,-35-36 15,36 53-15,-1-18 16,18 1-16,-18 17 0</inkml:trace>
  <inkml:trace contextRef="#ctx0" brushRef="#br1" timeOffset="388528.4147">9084 12488 0,'0'0'15,"-18"53"-15,18-17 0,0-1 16,0 18-16,18-36 16,-18 1-16,18 0 15,-1-1-15,19-17 0,-1 0 16,-17 0-16,-1-17 15</inkml:trace>
  <inkml:trace contextRef="#ctx0" brushRef="#br1" timeOffset="388682.7205">9260 12612 0,'0'35'16,"0"-70"-16,0 88 0,0-36 15,18 1-15,-18 0 16,18-18 0</inkml:trace>
  <inkml:trace contextRef="#ctx0" brushRef="#br1" timeOffset="388800.4027">9243 12471 0</inkml:trace>
  <inkml:trace contextRef="#ctx0" brushRef="#br1" timeOffset="388973.5237">9384 12418 0,'0'0'16,"35"70"-16,0-34 0,-17-1 0,17 53 15,-35-35 1,0-18-16,0 18 0,0-18 16</inkml:trace>
  <inkml:trace contextRef="#ctx0" brushRef="#br1" timeOffset="395245.1616">6932 15064 0,'18'0'15,"17"0"1,0 0-16,71 0 16,-35 0-16,52 0 15,-52 0-15,-18 0 16,70 17-16,-70-17 16,0 0-16,0 0 0,17-17 15</inkml:trace>
  <inkml:trace contextRef="#ctx0" brushRef="#br1" timeOffset="395496.1564">7549 14887 0,'53'18'15,"-17"0"-15,34-1 16,-17-17-16,0 18 15,18-18-15,-18 17 0,35 1 16,-71 0-16,19 17 16,-19-17-16,-17-1 15,-17 1-15,-19 17 0,1-17 16,-18 17-16,18 0 16,-71 36-16,53-36 15,0 0-15</inkml:trace>
  <inkml:trace contextRef="#ctx0" brushRef="#br1" timeOffset="416674.4289">29298 600 0,'-88'-18'16,"53"0"-16,-53 1 15,35-1 1,-53 1-16,53-1 16,-71-17-16,54 17 15,-71-17 1,0-1-16,52 19 16,1-1-16,-18 18 15,18-17-15,-18-1 0,-123-17 16,123 17-16,-158 0 15,140 1-15,-17-1 16,-18 0-16,18 1 0,-141-1 16,123 0-16,0 1 15,1 17-15,-19 0 0,-158-18 16,159 18-16,-177 0 16,177 0-16,-177 0 15,159 0-15,-177 0 16,177 0-16,-194 0 15,194 0 1,-194 35-16,212-17 16,-195 0-16,177-1 15,-158 19-15,175-19 16,-158 1 0,159-18-16,-142 35 15,142-35-15,-124 18 16,159 0-16,-124-1 15,142 1-15,17-18 16,0 17-16,0 1 0,18-18 16,0 18-16,17-1 0,-52 19 15,88-36-15,-18 35 16,35-17-16,18 34 16,18-34-16,-1 53 15,19-36-15,-1 53 16,0-35-16,-17 0 15,-1 18-15,1-1 16,0 89-16,-18-71 16,17 106-16,-17-106 15,0 36-15,0-18 0,0 123 16,0-106 0,-17 107-16,17-107 15,0 71-15,0-88 16,17-35-16,1 87 15,0-87-15,17 52 16,-17-70-16,17 53 16,-18-71-16,19 18 15,-19-17-15,19-1 0,-1 0 16,53 18-16,-53-35 16,89 35-16,-54-36 15,72 1-15,-54-1 16,0-17-16,124 18 15,17 0 1,-106-18-16,19 0 0,316 0 16,-123 0-1,36 0 1,-1 17 0,-158 1-16,423 0 15,-424-18-15,1 17 16,247 19-16,-248-36 15,19 17-15,211 18 16,-212-17-16,230 0 16,-230-1-16,0-17 15,230 18-15,-18-18 16,-230 0-16,213 0 16,-230 0-16,-18 0 15,1 0-15,-1-18 0,-17 18 16,123-17-1,-159 17-15,1-18 0,123-17 16,-141 17-16,88-17 16,-106 0-16,53-18 15,-88 17 1,0 1-16,0 0 16,-18 0-16,-17-18 0,-1 17 15,-17-16-15,18 16 0,-36-70 16,18 53-16,-17-70 15,-1 52-15,18 1 16,-18-1-16,18-17 0,-17 0 16,-1-88-16,18 87 15,0-140-15,-18 106 16,1-124-16,17 123 16,-18 1-16,1-1 0,17 1 15,-36-107 1,36 125-16,-17-1 0,-1-88 15,0 17 1,1 89-16,-1 18 16</inkml:trace>
  <inkml:trace contextRef="#ctx0" brushRef="#br1" timeOffset="421539.5913">1464 5168 0,'35'0'31,"36"0"-15,35-17 0,-36 17-16,-17-18 15,0 18-15,0 0 0,35-18 16,-35 18-16,18 0 15,-54 0-15,1-17 16</inkml:trace>
  <inkml:trace contextRef="#ctx0" brushRef="#br1" timeOffset="421829.3634">1870 4921 0,'0'0'15,"17"0"1,36 0-16,-17 18 16,-1-18-16,18 18 15,0-1-15,53 36 16,-71-35-16,53 17 16,-53 0-16,1-17 0,-36 0 15,17-1-15,-34 1 16,-1-1-16,-35 36 15,18-35-15,-18 0 0,18-1 16,-18 1-16,-18 0 16,53-1-16,1 19 15,-1-19-15,18 1 16</inkml:trace>
  <inkml:trace contextRef="#ctx0" brushRef="#br1" timeOffset="425056.8217">4322 10777 0,'0'-17'15,"-18"17"1,18-18-16,0 0 15,-18 1 1,18-1 15,-17 18-31,17-17 16,-18-1 0,0 0-16,-17-17 15,0 35-15,17-18 16,-17 18-16,17 0 0,-52 0 15,34 18-15,1 0 16,-18 17-16,-35 35 16,53-34-1,-1-19 1,19 1 0,-1 0-16,18-1 109,-17 1-109,17 0 16,-18 34-1,18-16-15,0 52 16,0 18-1,0-53-15,18 88 16,-18-71-16,17 89 16,1-71-16,-1 1 0,1-1 15,17 123-15,-17-105 16,17 106-16,-17-124 16,-18 0-16,35 71 15,-35-18 1,0-88-16,-17 71 15,-1-72-15,-17-16 0,17 17 16,-53 35-16,36-53 16,-53 18-16,35-35 15,-35 17 1,35-17-16,18-18 0,-71 17 16,71-17-16,-18 0 15,35 0-15,0 0 16,54 0 15,17-17-15,-18 17-16,35 0 15,-34 0-15,52 0 16,-70 0-16,34 35 16,-16-18-16,-19 1 0,19 53 15,-36-36-15,17 0 16,-17 18-16,18 0 15,0 53-15,-18-36 16,17 89-16,-17-88 16,0 88-16,18-89 15,-18 18-15,17 0 0,-17 124 16,0-124 0,0 124-16,-17-106 15,-1 123-15,18-105 16,-17 105-16,17-106 15,0 107 1,0-124-16,0 140 16,17-140-16,1 0 0,17 88 15,0-106-15,36 89 16,-36-107-16,53 54 16,-35-89-16,53 53 15,-35-70 1,70 35-16,-71-53 15,1 17-15,70 1 16,-70 0-16,-1-1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25:41.27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1252 2663 0,'18'0'47,"0"0"-31,-1 0-16,19 0 15,-19 0-15,1 0 16,-1 0-16,19 0 15,-1-17-15,36 17 16,-36-18-16,53 18 16,-35-17-16,53 17 15,-53 0-15,17 0 16,-17 0-16,18-18 0,70 18 16,-71 0-16,72 0 15,-72 0-15,54 0 16,-54 0-16,1 0 15,-1 0-15,1 0 0,70 18 16,-71-18-16,107 0 16,-89 0-1,106 0 1,-106 0-16,106 0 0,-106 0 16,18-18-16,88 18 15,-105 0-15,122-18 16,-105 18-16,0 0 15,0 0-15,-18 0 16,18 0-16,-18 18 0,124-18 16,-107 0-16,107 0 15,-106 0-15,0 0 16,0 0-16,105 0 16,-105 0-16,0 0 15,0 0-15,0 0 0,17 0 0,-17 0 16,17 0-16,-17 0 0,18 0 15,105 0-15,-123 0 16,123 0 0,-105 0-16,-1 0 0,-17 0 15,17 0-15,1 0 0,123 0 16,-106 0-16,123-18 16,-122 18-16,-1-17 15,141 17 1,-141-18-16,159 0 15,-159 18-15,18 0 16,0-17-16,-18 17 0,17-18 16,-17 18-16,18-18 0,159 1 15,-160 17-15,142-35 16,-159 35-16,1-18 16,140 18-16,-159 0 15,142-18-15,-159 18 16,0-17-16,-1 17 0,-16 0 15,-1 0-15,35-18 16,-88 0-16</inkml:trace>
  <inkml:trace contextRef="#ctx0" brushRef="#br0" timeOffset="6762.7534">247 5115 0,'-18'0'0,"36"0"47,17 0-32,1 0-15,-1 0 16,35 18-16,-17-18 16,0 0-16,0 0 0,-18 0 15,54 0-15,-37 0 16,-34 0-16,17 0 0,-17 0 15,17-18 1,-35 1-16,0-1 16</inkml:trace>
  <inkml:trace contextRef="#ctx0" brushRef="#br0" timeOffset="7125.0002">635 4868 0,'0'0'15,"18"0"1,35 18 0,-36-18-16,36 35 15,-18-35-15,18 36 16,-17-19-1,-1 1-15,0-1 16,-17 1-16,-1 0 16,-17-1-16,18 1 0,-18 0 15,0-1-15,0 19 16,-18-19-16,1 1 16,-1-1-16,1 1 0,-19 17 15,1-35-15,17 18 16,1 0-16,-1-18 15</inkml:trace>
  <inkml:trace contextRef="#ctx0" brushRef="#br0" timeOffset="19198.3863">141 8784 0,'-18'0'15,"1"0"1,34 0 0,19 18-1,-1-18-15,18 17 16,53-17-1,17 18-15,-70-18 0,53 0 16,-53 0 0,35-18-16,-53 18 15,-17 0-15,0 0 16,-18-17-16,-18-1 16,0 18-16,1-17 15</inkml:trace>
  <inkml:trace contextRef="#ctx0" brushRef="#br0" timeOffset="19514.2213">529 8555 0,'18'0'16,"-1"18"-1,36-1-15,-17 1 16,34 17-16,-35-17 15,36 35-15,-36-36 16,1 19-16,-1-19 16,-17 18-16,-1-17 0,1 17 15,-18-17-15,0 17 16,-18-17-16,1 0 16,-19 17-16,19-18 15,-19 19 1,19-36-16,17 17 0,-18-17 15,0 36-15,18-19 16,0 19 0,0-19-16</inkml:trace>
  <inkml:trace contextRef="#ctx0" brushRef="#br0" timeOffset="32505.0618">13882 6438 0,'17'0'15,"1"-17"-15,70 17 16,-17-18-16,123 0 16,-88 18-16,17-17 15,1 17-15,-1-18 0,89 0 16,-142 18-16,54-17 15,-107 17-15,1 0 16,-36 0 0</inkml:trace>
  <inkml:trace contextRef="#ctx0" brushRef="#br0" timeOffset="32974.636">13970 6174 0,'0'0'16,"-71"17"-16,36 1 0,0 0 0,-36 34 16,18-34-1,36 0-15,17-1 16,17 1 0,1-18-1,-18 18-15,18-1 16,-18 1-1,0 17-15,0-17 16,0-1 0,0 1-16,0 0 0,17 17 15,1-35-15,35 35 16,-18-35-16,0 18 16,18-18-16,36 0 15,-54 0-15,35 18 16,-52-18-16</inkml:trace>
  <inkml:trace contextRef="#ctx0" brushRef="#br0" timeOffset="35447.0099">15822 6085 0,'0'0'0,"35"89"0,-17-36 15,0-1-15,35 90 16,-36-72-16,1 1 0,17-1 16,-17-17-16,-1 0 0,1-18 15,-18-17-15,18-18 0,-18 0 16,-18-18-1,-17-52-15,17-1 16,-52-52-16,34 52 16,1-70-16,17 71 15,18-1-15,18 18 16,17-17-16,18 52 16,0 18-16,53 0 15,-53 18-15,35 17 16,-35 35-1,-53-52-15,0 17 0,-53 18 16,18-35-16,-71 17 16,53-17-16,-18-1 15,36-17-15,-35 0 16,34-17-16,36-1 16,0 0-16,53 1 15</inkml:trace>
  <inkml:trace contextRef="#ctx0" brushRef="#br0" timeOffset="35697.2015">16563 5891 0,'18'0'0,"-36"0"0,36 18 15,-1 53 1,1-18-16,-18 52 16,17-34-16,-17-1 0,0-17 15,0 18-15,18-18 0,0 0 16,-18-18-16,17 0 0,19 18 16,-19-35-16,1-18 15</inkml:trace>
  <inkml:trace contextRef="#ctx0" brushRef="#br0" timeOffset="36097.6876">16898 6368 0,'-18'0'0,"1"0"16,-1 17-1,18 19-15,-17 16 16,-1-34-16,18 35 15,18-35-15,-1-1 16,1 1-16,-1-18 16,1 0-16,0-18 15,-1-17-15,1 17 16,-18 1-16,0-1 0,0 0 16,0 1-16,0-1 15,-18 18-15,18 18 31,0-1-15,0 1-16,0 0 16,18-18-16,-18 17 15,18-17-15,17 18 16,-17-18-16,-1 18 16,1-18-16,-1 0 0,1 17 15,0-17-15,-1 0 16</inkml:trace>
  <inkml:trace contextRef="#ctx0" brushRef="#br0" timeOffset="36632.0905">17216 6421 0,'-18'0'15,"18"17"-15,0 1 16,0-1-1,0 19-15,0-19 0,18 19 16,-1-36-16,18 35 16,-17-35-16,0 0 15,-1 0-15,19 0 16,-19-18-16,1 1 16,0-19-1,-1 19-15,-17-1 0,0 0 16,0 1-1,-17-1-15,-1 18 16,0 18 0,1-18-16,-1 53 15,18-36-15,18 19 16,-1-19-16,36 19 16,-17-36-16,34 17 15,-52-17-15,17 0 16,-17 0-16,-1 0 15,-17-17-15,-17 17 16</inkml:trace>
  <inkml:trace contextRef="#ctx0" brushRef="#br0" timeOffset="37209.9335">18433 6403 0,'0'0'16,"-18"0"-16,36 0 0,35 0 16,-18 0-16,35-18 15,-17 1-15,18 17 0,70-36 16,-88 36-16,35-35 16,-53 17-1,-17 18-15,-18-17 0,-18-1 16</inkml:trace>
  <inkml:trace contextRef="#ctx0" brushRef="#br0" timeOffset="37393.8439">18733 6050 0,'0'0'15,"35"71"-15,-18-18 0,1-18 0,0 71 16,-1-71-1,1 18-15,-18-18 0,18 18 16,-1-18-16,19 36 16,-19-53-16</inkml:trace>
  <inkml:trace contextRef="#ctx0" brushRef="#br0" timeOffset="37805.3493">19209 6456 0,'-18'17'16,"36"-34"-16,-54 70 0,36-36 15,0 19-15,0-1 16,36 0 0,-19-35-16,19 18 0,-1-18 15,-17-18-15,-18 1 16,0-1-1,0-17-15,-18 17 16,18 0-16,0 1 0,-18-1 16,36 18-1,0 18 1,-1-1-16,1-17 16,0 18-1,-1-18 1,-17-18-16,0 1 15,18-19-15,-1 19 16,19-18 0,-19 35-16,19-18 15,17 18-15,-36 0 16,1 18-16,-1-18 16</inkml:trace>
  <inkml:trace contextRef="#ctx0" brushRef="#br0" timeOffset="38472.5593">19685 6456 0,'18'0'16,"-18"-18"15,-18 18-16,0 0-15,1-17 16,-1 17 0,36 17-1,-1 1 1,1-18-16,0 17 16,-1 1-16,-17 0 0,18-1 15,0 54-15,-18-53 16,17 17-16,-17 0 15,0 18-15,0-18 16,0 1 0,0-19-16,-35-17 15,17 0-15,1 0 0,-1 0 16,-17-35 0,17 35-16,0-35 15,1-1-15,17 19 0,17-18 16,1 17-16,35-17 15,-18 35-15,1-18 16,-19 18-16,18 0 16,1 0-16,-19-18 0,19 18 15,17-17 1,-36 17-16,19-18 16,-36 0-16,17 1 15,-17-1-15,-17 0 16,-1 18-1,0 0-15,1 0 0,-1 0 16,18 18 0,0 0-16,18-18 15,-1 0-15,19 0 16,-19 0-16,18 0 16,-17 0-16,0-18 15,-1 0 1,-17 1-1</inkml:trace>
  <inkml:trace contextRef="#ctx0" brushRef="#br0" timeOffset="38678.165">20126 6368 0,'0'0'15,"18"0"-15,-1-18 16,1 18-16,35-18 15,-18 18-15,36-17 16,-36-1-16,35 0 16,-52 1-16,-18-1 15,0 1-15,0-1 16,-35-17-16,17 17 16</inkml:trace>
  <inkml:trace contextRef="#ctx0" brushRef="#br0" timeOffset="38806.5263">20320 6033 0,'0'70'16,"0"-140"-16,18 193 0,-18-52 16,17 52-16,1-70 15,0 53 1,-18-53-16,0-18 0,-36 18 16</inkml:trace>
  <inkml:trace contextRef="#ctx0" brushRef="#br0" timeOffset="39435.7118">19685 6332 0,'0'0'0,"-18"-17"0,18-1 16,-17 18-1,-1 0-15,0 18 16,1-18-16,-1 17 15,1 1 1,-1 0-16,18-1 0,0 1 16,0 0-16,18 17 15,-18-18-15,35 1 16,-18-18-16,36 0 16,-35 0-16,0-18 15,-18 1-15,17-1 0,-17-35 16,0 36-16,-17-19 15,17 19-15,-18 17 16,18 17 15,18 54-31,-1-53 0,19 52 16,-36-35 0,17-17-16</inkml:trace>
  <inkml:trace contextRef="#ctx0" brushRef="#br0" timeOffset="43488.4514">22525 6227 0,'0'0'16,"-53"17"-16,35 1 0,1 35 15,-1-36-15,18 19 0,18-19 16,17 19-1,36-19-15,-19 1 16,-16-18-16,34-35 16,-34 17-16,-1-17 15,-35-1-15,0-34 16,-18 52-16,-17-17 16,17 17-16,-17 1 0,0-1 15,-1 18-15,19 0 0,-36 0 16,35 18-16,1-1 15,-1 19 1</inkml:trace>
  <inkml:trace contextRef="#ctx0" brushRef="#br0" timeOffset="43699.5866">22472 6297 0,'0'0'0,"-18"0"0,-17 0 15,-36 35 1,19 1-16,-1-19 0,0 19 16,-35 16-16,35-34 15,-36 17-15,54-17 16,-18 17 0,36-35-16,17 18 15</inkml:trace>
  <inkml:trace contextRef="#ctx0" brushRef="#br0" timeOffset="43983.269">22401 6526 0,'0'0'15,"18"0"-15,0 0 16,-18 18 0,-18 17-1,-17-17-15,17 0 16,-52-1-16,-1 19 16,36-36-16,-18 17 15,35 1-15,1-1 16,34-17-1</inkml:trace>
  <inkml:trace contextRef="#ctx0" brushRef="#br0" timeOffset="44906.8212">22084 6050 0,'0'-17'16,"0"-1"-16,0 0 15,-18 18 17,1 53-17,-1-18-15,0 1 16,1 17-16,-19 52 16,36-52-16,0 71 15,18-71-15,0-18 16,-1 18-16,36 18 15,-17-36-15,-1-18 0,0 1 16,0 0 0,-17-18-16,0 0 15,-18-18-15</inkml:trace>
  <inkml:trace contextRef="#ctx0" brushRef="#br0" timeOffset="45184.7463">21960 6773 0,'0'18'31,"18"17"-31,0-17 16,52 35-16,-17-36 15,-18 1-15,36 0 16,-36-1-16,-17-17 16,17 0-16,-17 0 0,-18-17 15,0-1 1,-35-35-16,17 36 16,0-1-16</inkml:trace>
  <inkml:trace contextRef="#ctx0" brushRef="#br0" timeOffset="45502.923">21713 6174 0,'-17'-18'16,"34"36"-16,-34-54 0,34 19 0,1-19 15,0 19-15,-1-1 16,1 1-16,17-1 16,-17 0-16,17 1 0,18-1 15,-18 0-15,1 1 16,-19-1 0,1 18-1,-18 35 1,18-17-16,-1 35 15,1-18-15,35 18 16,-36-35-16</inkml:trace>
  <inkml:trace contextRef="#ctx0" brushRef="#br0" timeOffset="46158.4596">22049 6668 0,'0'-18'16,"-18"18"15,-17 0-31,17 0 16,-35 18-16,36-1 15,-19-17-15,1 18 0,0-1 16,17 1-16,0-18 16,1 18-1,-1-18-15</inkml:trace>
  <inkml:trace contextRef="#ctx0" brushRef="#br0" timeOffset="46376.605">21608 6615 0,'0'17'16,"0"1"-1,17 0-15,19-1 16,-19 1-16,18-18 15,-17 17-15,0-17 16,-1 0-16,1 0 16</inkml:trace>
  <inkml:trace contextRef="#ctx0" brushRef="#br0" timeOffset="51702.2893">32226 8625 0,'-17'-35'16,"-1"35"-16,-17 0 15,-1 18-15,19 17 16,-18 0-16,-1 18 0,36 0 16,18 53-16,17-53 15,53 17-15,-35-34 16,71-19-16,-71-17 15,0 0-15,-1-17 16,19-36-16,-71 18 16,0-54-16,-18 36 15,-17 18-15,-18 0 0,0 0 16,-53-1-16,54 19 16,-19 34-16,0 1 15</inkml:trace>
  <inkml:trace contextRef="#ctx0" brushRef="#br0" timeOffset="51952.931">32156 8784 0,'0'0'16,"-18"18"-16,-35 17 15,18-17-15,-53 52 16,35-52-16,0 17 16,0 0-16,0 1 0,0-19 15,0 1-15,-35 35 16,53-35-16,-1 17 16,19-17-16,34-18 15</inkml:trace>
  <inkml:trace contextRef="#ctx0" brushRef="#br0" timeOffset="52297.3019">32279 9172 0,'0'0'0,"-17"0"16,-36 0-1,35 18-15,-35 0 0,18-1 16,-71 36-16,53-35 15,-53 35-15,53-36 16,-35 19-16,53-19 16,-18 18-16,18-17 15,17 0 1,0-36-16</inkml:trace>
  <inkml:trace contextRef="#ctx0" brushRef="#br0" timeOffset="52521.1106">31468 9172 0,'0'0'0,"-18"-17"16,1 34-16,-1 1 0,-17 17 15,17 0-15,0 1 16,18 17-16,0-18 0,0 0 15,18 0-15,17 1 0,18-1 16,-35-17-16,17-18 16,-17 17-16,17-17 15</inkml:trace>
  <inkml:trace contextRef="#ctx0" brushRef="#br0" timeOffset="52954.4012">31574 8696 0,'-18'0'0,"18"18"15,-35 52-15,35-17 16,-18 71-1,18-72-15,0 19 0,0-18 16,18 18-16,17-19 0,36 54 16,-36-53-16,35 0 15,-52-18-15,35 1 16,-35-19-16,17-17 16,-35-17-1</inkml:trace>
  <inkml:trace contextRef="#ctx0" brushRef="#br0" timeOffset="53254.9809">31256 8943 0,'18'-35'0,"-36"70"0,36-88 16,-1 53-16,19-53 15,-19 35-15,19-17 16,-19 0-16,1 17 0,-18 1 16,18-1-16,-1 0 15,1 18 1,-1 0-1,1 18-15,-18 0 16,35 17-16</inkml:trace>
  <inkml:trace contextRef="#ctx0" brushRef="#br0" timeOffset="53487.7585">31679 9525 0,'0'0'15,"71"53"-15,-36-35 0,36-1 16,-36-17-16,18 0 16,-35 0-16,-1-35 15,1 17 1,-36-17-16,18 17 15,-35-17-15</inkml:trace>
  <inkml:trace contextRef="#ctx0" brushRef="#br0" timeOffset="57836.141">9208 9648 0,'0'18'0,"0"35"16,0-18-16,17 1 16,1-19-16,-1 19 0,19-1 15,17 18 1,-18-18-16,0-17 0,0-18 16,36 17-16,-53 1 15,-1-18-15,1 0 0</inkml:trace>
  <inkml:trace contextRef="#ctx0" brushRef="#br0" timeOffset="58125.7838">8908 9807 0,'-18'0'16,"18"-17"-1,35-36-15,1 35 16,-1-35-16,0 18 0,0 0 16,-17-1-16,0 1 0,17 0 15,-17-1-15,-18 19 16,35-18-16,-35 17 16,18 36-1,-1 17-15,18 18 16,-17-36-16,17 19 15,1-19-15,52 19 16,-35-19-16</inkml:trace>
  <inkml:trace contextRef="#ctx0" brushRef="#br0" timeOffset="58520.9036">9878 9843 0,'0'105'15,"0"-210"-15,-18 281 0,1-106 0,-1 54 16,18-71-16,0-18 16,0 0-16,0-17 0,0-53 31,18-36-16,-18 18-15,0 0 16,0 0-16,17-88 16,1 53-16,17 18 0,-17-1 15,17 18-15,18 0 16,-18 53-16,-17 18 16,17-1-16,-17 19 0,-1 17 15,1 17-15,-18 1 0,18 52 16,-1-52-16,1-18 15,0 53-15,-1-71 16,-17-18-16,0 1 0,-17 0 16</inkml:trace>
  <inkml:trace contextRef="#ctx0" brushRef="#br0" timeOffset="58667.1063">9895 10054 0,'0'0'31,"71"0"-31,-36-17 0,53 17 16,-35-18-16,-17 18 0,34 0 15,-52 0-15,-1 0 16</inkml:trace>
  <inkml:trace contextRef="#ctx0" brushRef="#br0" timeOffset="58765.3313">10266 10107 0,'0'0'0,"17"18"0,19-1 16,-19-17-16,19 0 16</inkml:trace>
  <inkml:trace contextRef="#ctx0" brushRef="#br0" timeOffset="59261.0176">10478 10195 0,'17'18'0,"-34"-36"0,52 36 31,-18-53-15,-17 17-16,0-17 0,18-1 15,-18 1-15,0 18 16,18 17 0,-18 17-16,0 1 15,17 35-15,-17-36 16,18 1-16,-18 0 15,35-1-15,-17-17 16,-18-17 0,18-1-1,-1 0-15,1 18 16,-1-17 0,1 34-1,17 1-15,-35 0 16,36-1-16,-19 1 15,-17 0-15,18-18 0,0 17 16</inkml:trace>
  <inkml:trace contextRef="#ctx0" brushRef="#br0" timeOffset="62291.3457">11501 9490 0,'0'-18'0,"0"36"0,-18-36 16,18 36-16,-18-1 15,1 19-15,-1 17 16,0 35-16,-17-18 0,0 107 15,17-89-15,1 35 16,17-70-16,0 0 16,0-35-16,17 35 15,1-53-15,17 0 16,-17-18-16</inkml:trace>
  <inkml:trace contextRef="#ctx0" brushRef="#br0" timeOffset="62576.1628">11695 9895 0,'-53'0'0,"106"0"0,-124 18 16,18 0-16,18-1 16,35 1-16,0 0 15,0 17-15,17-17 0,1 17 0,53 18 16,-36-18-1,0-17-15,1 17 0,16 0 16,-34-17-16,-36-18 31,1 0-31,-1-18 0,-17 1 16,0-1-16,-18-17 16,17 17-16,19-17 15,-1 17-15</inkml:trace>
  <inkml:trace contextRef="#ctx0" brushRef="#br0" timeOffset="63092.0524">12012 9648 0,'0'106'16,"0"-212"-16,0 265 0,-18-106 0,18 71 15,0-89 1,0 35-16,0-17 16,18-70 31,-18-1-47,18 0 15,-18 1-15,17-1 0,1 18 16,0 0-16,-1 0 15,1 18 1,0-18-16,-18 17 16,17 1-16,1-18 0,-18 18 15,35-1-15,-17-17 16,17 18 0,-17-18-16,17 18 15,-17-1 1,35-17-16,-36 0 15,1 0-15,-1 0 16,1 0-16,-18-17 16,-18 17-16,1-18 15,-18 0-15,17 18 16,-17-17-16,-1-1 16,1 0-16,35 1 15,18 17 1</inkml:trace>
  <inkml:trace contextRef="#ctx0" brushRef="#br0" timeOffset="63353.7336">12541 10089 0,'0'0'0,"-17"18"0,17 0 16,0-1-16,-18 19 0,36-1 15,-18-17-15,35-1 16,0 1-16,-17-18 16,-1 0-16,1 0 0,17-18 15,-17 1-15,-18-19 16,0 19 0,-35-19-16,17 19 15,-17-19 1,17 19-16,-17-1 0</inkml:trace>
  <inkml:trace contextRef="#ctx0" brushRef="#br0" timeOffset="63520.2838">12806 10037 0,'0'0'0,"35"-18"16,0 0-16,1 1 15,34-19-15,-34 36 16,-1-17-16,-18-1 0,-17 0 16</inkml:trace>
  <inkml:trace contextRef="#ctx0" brushRef="#br0" timeOffset="63680.6889">12929 9701 0,'0'53'16,"18"0"-16,0 35 16,-1-35-16,-17 0 0,18-17 15,17 52-15,-35-53 16,35 18-16,-35-35 16</inkml:trace>
  <inkml:trace contextRef="#ctx0" brushRef="#br0" timeOffset="64426.1536">14305 9984 0,'18'-18'16,"-18"36"-16,-18 17 16,18 0-1,-17 36-15,17-36 16,-18 18-16,36-18 16,-1-35-16,18 0 15,1-17-15,-19-1 16,1-35-16,-18 18 15,0-36 1,-18 36-16,1 0 16,17 17-16,-18 18 0,36 18 15,17 35 1,-17-36-16,17 1 16,0-1-16,18 1 15,-18 0-15,36-1 16,-53-17-16,17-17 15,-35-1-15,17 0 0,-34 1 16,17-18-16,-18-36 16,18 36-16,0-18 0,-17 0 15,-1-71 1,0 71-16,18 1 0,-17 16 16,-1 1-16,18 17 0,-18 18 15,18 18-15,0 17 16,0 18-16,0 0 15,18 0-15,35 88 16,-35-70-16,52 35 16,-35-71-16,18 35 15,-35-52-15,0-18 16,-36 0-16</inkml:trace>
  <inkml:trace contextRef="#ctx0" brushRef="#br0" timeOffset="64566.6296">14552 9913 0,'0'0'16,"35"18"-16,-17-18 0,70 0 15,-53 0 1,36 0-16,-36 0 16,-17 0-16</inkml:trace>
  <inkml:trace contextRef="#ctx0" brushRef="#br0" timeOffset="64910.8544">15787 9807 0,'0'0'0,"17"0"0,19 0 15,-1 0-15,53-17 16,-35 17-16,35-18 16,-35 0-16,-17 1 15,-19-1-15,-17 0 16</inkml:trace>
  <inkml:trace contextRef="#ctx0" brushRef="#br0" timeOffset="65060.2591">15963 9631 0,'0'0'16,"0"70"-16,18 54 15,-18-71-15,17 35 16,1-35-16,0-18 0,17 0 16</inkml:trace>
  <inkml:trace contextRef="#ctx0" brushRef="#br0" timeOffset="66157.1006">16298 9913 0,'0'0'16,"-17"35"-16,17-17 0,-18 17 15,18-17-15,35 17 16,-17-35-16,17 0 15,-17 0-15,0 0 16,-1-17 0,-17-1-16,0 0 0,0-17 15,-17 0 1,-1 17-16,36 36 31,17 17-15,-18-17-16,1-1 15,35 1-15,-35-18 16,-1 0-16,1 0 16,-18-18-16,0-35 15,-18 36-15,18-1 16,0 0-16,-17-17 16,17 0-16,17 17 15,19 18 1,-19 0-16,1 0 0,17 0 15,0 0-15,-17 0 0,53 18 16,-54-18 0,19 0-16,-19 0 15,-34 0 1,-1 18-16,0-1 16,-17 18-1,17-17-15,18 17 0,0-17 16,0 17-16,18 1 15,0-19-15,17 1 16,-17-1-16,17-34 16,-18 17-16,1-18 15,-18 1-15,0-1 0,0-35 16,0 35-16,0 1 16,0-1-16,0 36 15,0 17-15,0 0 16,18 18-16,-1 35 15,-17-35-15,18 0 0,-18-18 16,0 36 0,0-36-16,0-17 0,-18-18 15,1 0-15,-1 0 16,0-18-16,1-17 16,17 0-16,0-1 0,0 1 15,17-35 1,1 34-16,0-17 15,-1 18-15,19 0 16,-36 17-16,17 1 16,1 17-16,0-18 0,-1 0 15,-17 1 1,-17 17 15,17 17-31,17 1 16,1 17-1,-1-35-15,1 18 0,35-18 16,-35 0 0,17 0-16,-17 0 15,-1 0-15,-17-18 16,18 1 0,-18-1-16,0 0 15,0 1-15,17-1 16,1 0-1,0 18-15,-1-17 0,1-1 16,0 18-16,-1-17 0,19-1 16,-19 0-16,-17-17 15</inkml:trace>
  <inkml:trace contextRef="#ctx0" brushRef="#br0" timeOffset="66284.7586">17374 9666 0,'18'88'16,"-36"-176"-16,54 229 0,-19-88 16,1 0-16,17 71 15,-17-72-15,-18-16 0</inkml:trace>
  <inkml:trace contextRef="#ctx0" brushRef="#br0" timeOffset="71585.004">30074 4233 0,'0'-17'16,"-17"17"-16,17-18 16,17 18 31,19 0-32,-1 0-15,35 0 16,-34 0-16,52 0 15,-53 0-15,18 0 16,-18 0-16,18 18 16,-35-1-16,17 1 15,-17 0-15,-1-1 16,1 1 0,0 0-16,-1-1 15,-17 1-15,0-1 0,0 1 16,0 0-16,18 17 15,-18 0-15,0 18 16,0-18-16,18 36 16,-18-18-16,0-18 15,17 124 1,-17-36 0,0 19-16,0 87 15,0-53 1,0 18-1,0-106-15,18 71 16,-18-71-16,18-17 0,17 52 16,-17-70-16,17 53 15,-18-53-15,1 53 16,0-53 0,-1-18-16,1 36 15,-18-54-15,18 36 16,-18-35-16,-18-18 15,0 0 1,1 0-16,-36 0 16,18 0-16,-71 0 15,35 0-15,-88 0 16,71 0-16,-88 35 16,105-17-16,18 17 0,-88 53 15</inkml:trace>
  <inkml:trace contextRef="#ctx0" brushRef="#br0" timeOffset="104811.6069">6156 12030 0,'18'0'16,"17"0"-16,35 0 15,1 0-15,0 0 0,87-18 16,-87 0 0,17 1-16,-17-1 0,34 1 15,-52-1-15,-35 18 16,0 0-16,-1 0 16,-34 0-16</inkml:trace>
  <inkml:trace contextRef="#ctx0" brushRef="#br0" timeOffset="105068.1729">6668 12012 0,'17'53'16,"-34"-106"-16,52 141 0,-18-52 0,19-1 15,-1 0-15,18 18 16,17 18-16,-34-18 16,-1 35-16,-17-53 15,-18 36-15,-18-36 16,0 0-16,1 0 0,-19-17 15,1 0-15,0-1 16,-53-17-16,35 0 16,-35 0-16,52-17 15,-17-19-15,53 19 16,0-1-16,18 18 16,35-35-16,0 17 15</inkml:trace>
  <inkml:trace contextRef="#ctx0" brushRef="#br0" timeOffset="105290.0841">7461 12330 0,'36'0'16,"-1"0"-16,0-18 16,0 18-16,1 0 15,-19 0-15</inkml:trace>
  <inkml:trace contextRef="#ctx0" brushRef="#br0" timeOffset="105418.7335">7444 12488 0,'0'0'0,"17"18"0,36-18 16,-35 0-16,35 0 15,-18-18-15,-17 18 16,-1 0-16</inkml:trace>
  <inkml:trace contextRef="#ctx0" brushRef="#br0" timeOffset="105906.0044">8714 11783 0,'0'0'16,"-18"17"-16,18 1 0,18 70 15,-1-35-15,19 35 16,-19-35-16,1 0 0,-1 0 16,19-18-16,-19 1 15,19 34-15</inkml:trace>
  <inkml:trace contextRef="#ctx0" brushRef="#br0" timeOffset="106084.6016">8590 12330 0,'0'0'0,"18"0"16,35 0-16,0 0 15,52-18-15,-34 18 16,52-35-16,-52 35 16,-36 0-16,18 0 15,0 17-15</inkml:trace>
  <inkml:trace contextRef="#ctx0" brushRef="#br0" timeOffset="106847.1413">8802 12682 0,'0'0'15,"0"36"-15,0-1 0,0 18 16,17-36-16,-17 19 16,18-19-16,0-34 31,-18-19-31,0 1 15,0 0-15,17-18 16,-17 35-16,18-17 0,0 17 16,-1 18-1,1 0-15,17 18 16,-35 0-16,35 35 16,-35-36-16,18 1 0,-18 0 15,18-18 1,-18-18-1,35-17-15,-35 17 16,18 0-16,-1 1 16,1 17-16,0 0 15,17 17-15,-17 1 16,-1 35 0,-17-35-16,18 17 0,-18-18 15,17 1-15,1 0 16,-18-1-16,18-17 15</inkml:trace>
  <inkml:trace contextRef="#ctx0" brushRef="#br0" timeOffset="108232.2774">11165 12065 0,'0'-18'16,"0"1"15,0-1-15,18 0-1,-18 1-15,18-1 0,-18 1 16,17-1-16,1-17 15,-18-1-15,18 1 16,-1 17-16,1 1 16,-18-1-1,-18 18 17,-17 18-32,0-18 15,-18 17-15,18-17 16,-18 18-16,0-18 0,-71 18 15,54-18-15,17 17 0,-71 1 16,71-18 0,-35 18-16,71-18 15,-19 17-15,19-17 0,17 18 16,17 0 0,1-1-16,17 1 0,0 17 15,36 0 1,-18-17-16,35 17 15,-53-17-15,54 17 16,-72-35-16,18 35 16,-35-17-16,-17 0 15,-18 17-15,17-17 0,-35 17 16,-35 18-16,53-18 16,-36 18-16,36-35 15,17 17-15,18-17 16,53 17-16,-18-35 15,89 35 1,-54-35-16,89 18 16,-88-18-16,70 0 15,-88-18-15,-18 1 16,0 17-16,0-36 16,-35 19-16,0-1 0,-35-17 15,18 17-15,-36 0 16,35 18-16,-17 0 15</inkml:trace>
  <inkml:trace contextRef="#ctx0" brushRef="#br0" timeOffset="108616.1131">10742 13000 0,'0'35'16,"0"-17"-16,0 17 15,0-17 1,0-1-16,18 1 0,-18 0 15,0-36 1</inkml:trace>
  <inkml:trace contextRef="#ctx0" brushRef="#br0" timeOffset="108766.2659">10689 12788 0,'18'0'31,"-1"18"-31,1-18 16,0 0-16</inkml:trace>
  <inkml:trace contextRef="#ctx0" brushRef="#br0" timeOffset="108939.4829">10936 12859 0,'35'17'16,"-70"-34"-16,88 34 0,-35-17 15,-1 0-15,1 0 16,0 0-16</inkml:trace>
  <inkml:trace contextRef="#ctx0" brushRef="#br0" timeOffset="109066.0361">10883 12965 0,'0'0'16,"18"35"-16,-1-35 15,19 18-15,17-18 16,-18 0-16,0 0 16,1 0-16,-1 0 0,-18-18 0</inkml:trace>
  <inkml:trace contextRef="#ctx0" brushRef="#br0" timeOffset="109232.8489">11324 13018 0,'0'0'0,"0"35"0,0-18 0,0 1 15,18 17-15,-18-17 16,0 0-16,17-18 0,-17 17 15</inkml:trace>
  <inkml:trace contextRef="#ctx0" brushRef="#br0" timeOffset="110745.385">10566 11377 0,'0'-18'31,"0"36"-15,0 17-16,0 1 16,0 17-1,0-36-15,0 1 0,17-1 16,-17-34-1,18-1 1,-18 1-16,0-1 0,18-17 0,-18-1 16,17-17-16,-17 36 15,0-1-15,18 18 0,-18 18 32,18 35-17,-18-36-15,17 19 16,1-19-16,-1-17 0,1 0 15,0 0 1,-1-35-16,1 17 16,0-17-1,-1 35-15,-17-18 0,18 18 16,0 0-16,-1 18 16,1 17-1,-18-17-15,0 17 16,0-17-16,0 17 15,0-17-15,0-1 0,0 1 16</inkml:trace>
  <inkml:trace contextRef="#ctx0" brushRef="#br0" timeOffset="111924.6855">12735 11994 0,'18'18'15,"0"-18"-15,-1 0 16,18 0-16,1 0 15,-1-18-15,18 18 0,0-35 0,-18 18 16,53-36-16,-70 17 16,17 1-16,-17 0 15,-18 0-15,0 17 16,0-17-16,0-1 0,-18 19 0,1-1 16,-1 0-16,-17 18 15,17 18-15,0 17 16,1 1-16,-1 34 0,18 71 15,-17-53-15,-1 124 16,0-124-16,18 1 16,-17-19-16,-1-17 0,18-18 15,-35 1-15,17-36 16,-17-18 0,17 0-16,0-35 15,1-17-15,34 52 16,19-35-16,-1 36 15,53 17 1,-35 0-16,-18 17 0,18 19 16,-17-1-16,34 35 15,-52-34-15,17 17 16,-17-36-16,-18 1 16</inkml:trace>
  <inkml:trace contextRef="#ctx0" brushRef="#br0" timeOffset="112559.79">13847 11748 0,'0'0'0,"0"-18"0,0 36 32,-18 34-17,0 1-15,-17 71 16,35-54-16,-35 89 15,35-71-15,0 36 16,17-54-16,19 19 16,-1-54-16,18 18 15,-36-36-15,19 1 16,-19-18-16</inkml:trace>
  <inkml:trace contextRef="#ctx0" brushRef="#br0" timeOffset="113687.6065">14164 12365 0,'0'18'16,"18"34"-1,-1-16-15,-17-19 16,36 36-16,-19-17 16,19-19-1,-1 1-15,-18-18 0,19-18 16,-36 1-16,35-19 15,-35 19-15,0-36 16,0 35 0,0 36-1,18 52 1,-1 1-16,1 70 16,17-53-16,-17-17 0,-1-1 15,19 36 1,-19-71-16,-17 18 0,0-35 15,-17-18 1,-36-18-16,18 1 16,-36-36-16,36 17 15,-36-52-15,54 53 16,-36-71 0,17 53-16,19 0 0</inkml:trace>
  <inkml:trace contextRef="#ctx0" brushRef="#br0" timeOffset="114015.7144">14076 12100 0,'17'-17'16,"1"-19"-16,0 1 16,17-18-16,-35 18 15,18 17-15,-18-17 0,0 17 16,17 18-16,1 18 31,0 35-15,-1-18-16,19 36 15,-19-54-15,18 36 16,-17-35-16,0 0 0,-1-18 16,1 0-16</inkml:trace>
  <inkml:trace contextRef="#ctx0" brushRef="#br0" timeOffset="114271.8445">14587 11695 0,'-17'17'16,"17"36"0,-18-18-1,18 36-15,18-18 16,-1 17-16,1-34 15,0 17-15,-1-36 16,1 1-16,17 0 16,-17-18-16,-18-18 15</inkml:trace>
  <inkml:trace contextRef="#ctx0" brushRef="#br0" timeOffset="114427.7238">14746 11942 0,'0'17'0,"18"1"16,-1 17 0,1-17-16,0-18 15,-1 0-15,1 0 32</inkml:trace>
  <inkml:trace contextRef="#ctx0" brushRef="#br0" timeOffset="114521.9154">14799 11730 0</inkml:trace>
  <inkml:trace contextRef="#ctx0" brushRef="#br0" timeOffset="114711.5588">14940 11642 0,'35'35'15,"-17"-17"-15,35 52 16,-35-35-16,35 54 16,-36-54-16,1 53 15,-18-53-15,-18 1 16</inkml:trace>
  <inkml:trace contextRef="#ctx0" brushRef="#br0" timeOffset="115427.4596">15452 12365 0,'0'18'15,"0"-1"1,17-17 0,1 0-1,-18-17 16,0 34 63,18 18-78,-18-17-1,0 0-15,0 35 16,-18-36-16,18 19 16,-18-19-16,1 1 0,-19-1 15,19 1-15,-19 0 16</inkml:trace>
  <inkml:trace contextRef="#ctx0" brushRef="#br0" timeOffset="115884.1525">15752 12383 0,'0'0'15,"0"17"-15,-18 1 16,18 35-16,18-36 15,17 54-15,-18-53 16,36 17-16,-35-18 16,17-17-1,-17 0-15,0 0 0,-1-17 16,1-1-16,-18-17 0,17-18 16,1 35-16,-18-17 15,18 17-15,-1 54 31,1 34-15,0-17-16,17 53 16,-35-35-16,35 34 15,-35-52-15,18 18 16,-18-18 0,0-36-16,-18-17 0,1 0 15,-1 0-15,-35-17 16,18-1-16,-36-35 15,54 18-15,-54-36 16,36 36 0,17-18-16</inkml:trace>
  <inkml:trace contextRef="#ctx0" brushRef="#br0" timeOffset="116163.0121">16140 11800 0,'-18'53'15,"36"-106"-15,-36 142 0,18-36 16,0 17-16,0-35 15,35 36-15,-17-53 16,0 17-16,-1-18 0,18 1 16,-17-18-1,17-18-15,-17 1 16</inkml:trace>
  <inkml:trace contextRef="#ctx0" brushRef="#br0" timeOffset="116279.5349">16334 12012 0,'0'0'0,"0"35"0,0-17 16,17 17-16,1-17 15</inkml:trace>
  <inkml:trace contextRef="#ctx0" brushRef="#br0" timeOffset="116433.5993">16404 11853 0,'-17'0'15,"34"0"1</inkml:trace>
  <inkml:trace contextRef="#ctx0" brushRef="#br0" timeOffset="116623.9841">16563 11712 0,'0'0'16,"53"71"-16,-18-36 15,36 53-15,-54-35 16,19 0-16,-19 0 0,-17 35 15,-17-35-15,-1 0 16,-35-18-16</inkml:trace>
  <inkml:trace contextRef="#ctx0" brushRef="#br0" timeOffset="117252.6199">16986 11659 0,'0'-17'16,"0"34"-16,0-52 0,0 53 15,18-1-15,17 1 0,-17 35 16,70 53-16,-53-36 16,1 1-16,34 123 15,-35-88-15,1 88 16,-19-106-16,-17 0 0,-35 71 15,17-89 1,-70 36-16</inkml:trace>
  <inkml:trace contextRef="#ctx0" brushRef="#br1" timeOffset="123498.7907">11642 12047 0,'0'0'15,"0"-17"-15,0 34 31,-18 54-15,18-18-16,0 35 16,0-53-16,0 1 15,18-1-15,-18 0 0,35 0 16,-17-17-16,17-18 16,-17-18-16,17-17 15,-35 18-15,17-19 16,1 36-16,0-17 15,-1 34 1,19 19 0,-19-36-16,1 17 0,0 1 15,-1-18-15,1 0 0,-1 0 16,19-18-16,-36 1 16,0-36-1,0 17-15,-18-17 16,0 18-16,18-18 15,-17 36-15,17-1 16</inkml:trace>
  <inkml:trace contextRef="#ctx0" brushRef="#br1" timeOffset="124092.4098">12065 11536 0,'-18'0'16,"1"35"0,-1 0-16,18 1 15,0-1-15,0 18 16,18-18-16,17 0 16,-17-17-16,-1 0 0,19-1 15,-19-17-15,18-35 16</inkml:trace>
  <inkml:trace contextRef="#ctx0" brushRef="#br1" timeOffset="124241.8015">12224 11712 0,'0'36'15,"0"-72"-15,0 89 0,0-35 16,17-18-16,1 0 15,0 0-15,-1 0 16</inkml:trace>
  <inkml:trace contextRef="#ctx0" brushRef="#br1" timeOffset="124371.0198">12206 11589 0,'18'17'31</inkml:trace>
  <inkml:trace contextRef="#ctx0" brushRef="#br1" timeOffset="124559.1408">12277 11412 0,'35'18'16,"-17"17"-16,17-17 16,18 70-16,-36-35 15,1 0-15,17 35 16,-35-35-16,-17 53 16</inkml:trace>
  <inkml:trace contextRef="#ctx0" brushRef="#br1" timeOffset="126677.9058">11977 13282 0,'0'18'32,"17"35"-17,1-18-15,0 71 16,-1-53-16,1 0 15,0 0-15,35 35 16,-36-53-16,36 18 16,-35-35-16,17-1 15,-17 1-15,-1-18 0,19 0 16,-19 0-16</inkml:trace>
  <inkml:trace contextRef="#ctx0" brushRef="#br1" timeOffset="127039.414">11712 13670 0,'0'0'15,"-35"18"-15,17-18 0,18-18 16,18 1 0,0-19-1,-1 19-15,36-36 0,-35 17 16,17-17 0,-17 18-16,-1 0 15,1-18-15,17 0 0,-17 18 16,17 0-1,-35 17-15,53 18 16,-35 18-16,-1 17 0,19 0 16,34 53-16,-35-52 15,18 16-15,0 1 16</inkml:trace>
  <inkml:trace contextRef="#ctx0" brushRef="#br1" timeOffset="128475.3622">9137 12559 0,'0'-18'15,"-18"1"-15,1-1 16,-1 0-1,0 1-15,-17 17 0,-18-18 16,0 18-16,-53 18 16,71-1-16,-71 19 15,71-1-15,0 35 16,17-17-16,18-17 16,35 69-1,1-69-15,52 52 16,-35-35-16,53 0 15,-36-36-15,-17 1 0,18-18 16,-18 0-16,0 0 16,-1-18-16,-16-17 0,34-35 15,-52 34-15,0-52 16,-18 53-16,-53-71 16,17 71-16,1-18 15,0 18-15,-71-1 16,53 19-16,0 17 15</inkml:trace>
  <inkml:trace contextRef="#ctx0" brushRef="#br1" timeOffset="131950.0843">8661 12929 0,'17'0'31,"54"-53"-31,-1 0 16,-17 18-16,88-71 15,-70 71-15,70-35 16,-88 34-16,35 19 16,-52-1-16,-19 18 15</inkml:trace>
  <inkml:trace contextRef="#ctx0" brushRef="#br1" timeOffset="132878.1855">8661 13406 0,'0'-18'16,"0"0"-1,-18 18-15,0-17 16,-17 17-16,18 0 16,-72 17-16,54-17 15,-18 18-15,18 0 16,-53 17-16,52-18 16,-17 1-16,53 0 15,18-1 1,0 1-16,52-18 15,-17 18-15,18-18 16,-54 0-16,1 17 16,0 1-16,-18 0 15,-36 17 1,1-17-16,0-1 0,17 1 16,1 17-16,-19 0 15,36-17-15,36 17 16,16-35-1,-16 18-15,-1-18 0,36 0 16,-36 0-16</inkml:trace>
  <inkml:trace contextRef="#ctx0" brushRef="#br1" timeOffset="133307.9033">8819 13617 0,'0'18'16,"-17"17"0,17-17-16,0-1 15,0 1-15,17 0 16,1-18-16,0 0 15,-1 0 1,-17-18 0,18 18-16,-18-18 15,18 18 1,-18 18-16,17 0 16,1-1-16,17 1 15,-17 0-15,17-1 16,-17-17-16,17-17 15,-17-1 1,-18-17-16,0 17 16,-36-17-16,19 17 15,-1-17-15,0 17 16,1 18 0,17-17-16</inkml:trace>
  <inkml:trace contextRef="#ctx0" brushRef="#br1" timeOffset="133562.1855">9225 13353 0,'0'0'0,"0"17"0,-17 1 16,17 35-16,0-36 16,0 36-16,0-35 15,35 17 1,-35-17-16,17-18 0,1 0 16,0 0-16,-1 0 0</inkml:trace>
  <inkml:trace contextRef="#ctx0" brushRef="#br1" timeOffset="133696.5974">9349 13476 0,'0'0'16,"0"18"-16,0-1 0,17 1 16,-17 0-16,18-18 15</inkml:trace>
  <inkml:trace contextRef="#ctx0" brushRef="#br1" timeOffset="133825.285">9366 13370 0,'0'0'0</inkml:trace>
  <inkml:trace contextRef="#ctx0" brushRef="#br1" timeOffset="133991.3849">9613 13370 0,'0'0'15,"18"53"-15,-18-35 0,-18 35 16,18-18-16,-35 18 15,0-35-15,17-1 16</inkml:trace>
  <inkml:trace contextRef="#ctx0" brushRef="#br1" timeOffset="134915.1412">8184 12400 0,'0'0'15,"18"0"16,35 0-15,-18 0-16,71 0 16,-35 0-16,-1-17 15,89-1 1,-53 0-16,70 18 0,-70 0 16,70 0-16,-87 0 15,52-17-15,-71 17 16,1-18-16,-18 18 15,-18-18-15,0 1 0,1-1 16,-19 18-16,-34 0 31,-36 0-15</inkml:trace>
  <inkml:trace contextRef="#ctx0" brushRef="#br1" timeOffset="135592.7008">8714 11659 0,'0'-35'16,"0"70"-16,-18-88 0,18 36 16,0-1-16,-18 18 0,18-18 15,0 36 1,18 0-1,-18-1-15,18 36 16,-1-17-16,-17-19 16,0 19-16,0-1 0,0 18 0,18 17 15,-18-34 1,0 34-16,18-52 16,-1 35-16,1-53 15,-18 17-15,17-17 16,1-17-16</inkml:trace>
  <inkml:trace contextRef="#ctx0" brushRef="#br1" timeOffset="147121.4372">16034 7197 0,'88'-18'16,"-176"36"-16,247-36 0,-18 18 15,-53-18-15,141 18 16,-105 0-16,17 0 0,194 0 16,-159 0-1,248 18-15,-177-18 16,-18 18-16,18-18 0,-18 17 16,212-17-16,-212 0 15,142 0-15,-195 0 16,106-17-1,-158 17-15,52 17 16,-140-17-16</inkml:trace>
  <inkml:trace contextRef="#ctx0" brushRef="#br1" timeOffset="149657.5288">9596 10689 0,'0'-17'16,"17"17"-1,1 0 1,17-18-16,-17 18 16,35 0-1,-18-18-15,-17 18 0,52 0 16,-52 0-16,17 0 15,36 0 1,17 0-16,-35 0 0,0 0 16,70 0-1,-52 0-15,87-17 16,-69-1-16,105 0 16,-89 18-16,142-17 15,-123 17-15,-1 0 0,142 0 16,-124 0-16,159-18 15,-141 18 1,176-18-16,-159 1 16,195-1-16,-177 1 15,211-1-15,-193 0 16,247 1 0,-230 17-16,230-18 15,-248 18-15,19 0 0,193 0 16,-17 18-1,-195-1-15,-17-17 16,18 0-16,-18 0 0,176 0 16,-211 0-16,88 0 15,-176 0-15</inkml:trace>
  <inkml:trace contextRef="#ctx0" brushRef="#br1" timeOffset="165090.2446">25400 5662 0,'18'-18'15,"17"18"1,-17 0 0,-1 0-16,36-17 15,0 17-15,35 0 16,-17 0-16,17 0 0,0 0 15,18 0-15,17 0 16,160 0-16,-125 0 16,195 0-16,-176 0 15,193 0 1,-176 0-16,-18 17 0,195 1 16,-212 0-16,-18 17 15,-53-17-15,-35-1 0,-18 1 16,-17-18-16</inkml:trace>
  <inkml:trace contextRef="#ctx0" brushRef="#br1" timeOffset="173425.7277">3986 12506 0,'71'0'15,"-18"0"-15,35 0 16,0-18-16,18 18 0,123-17 15,-123-1-15,18 18 16,-18-18-16,88 18 16,-124 0-16,36-17 15,-53 17-15,-18 0 16,-35-18-16</inkml:trace>
  <inkml:trace contextRef="#ctx0" brushRef="#br1" timeOffset="173665.252">4957 12083 0,'88'17'0,"-35"19"16,17-19-16,54 36 15,-71-35-15,88 52 16,-106-34-16,18-1 15,-18 53-15,-35-53 0,-17 18 16,-19-17-16,1 16 16,-18-16-16,-70 52 15,52-35-15,-105 35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31:26.81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14270 4727 0,'18'0'32,"17"0"-17,-18 0-15,89 0 16,-53 0-16,106-17 16,-89-1-16,107 0 15,-107 18-15,72-17 16,-90 17-16,37 0 15,-72 0-15,19 0 16,-19-18 0,-34 18-1,-19 0-15</inkml:trace>
  <inkml:trace contextRef="#ctx0" brushRef="#br0" timeOffset="423.0593">14711 4445 0,'0'0'16,"17"-18"-16,-17 1 0,-17 17 16,-18 0-16,-36 35 15,0-17 1,-52 35-16,70-18 15,0-18-15,-17 54 16,34-53-16,1 52 16,35-34-16,35 16 15,36 1 1,-18-35-16,0 0 0,70-1 16,-70 1-16,-18-18 15,1 18-15,-19-18 0</inkml:trace>
  <inkml:trace contextRef="#ctx0" brushRef="#br0" timeOffset="33085.151">794 4992 0,'-18'0'16,"18"-18"-16,0 36 31,18-18-31,17 35 16,-17-35-16,-1 0 15,1 18-15,0-18 0,-18 17 16,35-17-1,-17 0-15,-1-17 16,1-1 0,-1-35-16,19 18 15,-1-71-15,0 53 16,18-88 0,-18 70-16,36-52 15,-53 70-15,17-35 16,-17 70-16,-1-17 15,1 17-15,-18 36 16</inkml:trace>
  <inkml:trace contextRef="#ctx0" brushRef="#br0" timeOffset="49022.7472">4198 6668 0,'-18'0'15,"1"0"-15,34 0 16,1 17-16,53-17 15,-1 0-15,89-35 16,-89 35 0,1-18-16,70 1 15,-88-1-15,53-17 16,-71 35-16,0-18 0,-17-17 16</inkml:trace>
  <inkml:trace contextRef="#ctx0" brushRef="#br0" timeOffset="49260.9105">4833 6403 0,'0'0'16,"35"-18"-16,1 18 0,52 0 16,-53 18-16,18 0 0,35-1 15,-53 1-15,18 17 16,-53-17-16,0 35 15,-17-36-15,-19 36 16,1-35 0,-18 17-16,18-17 15,-18 17-15,35-17 16,1-18-16</inkml:trace>
  <inkml:trace contextRef="#ctx0" brushRef="#br0" timeOffset="55502.8431">20743 6615 0,'18'0'16,"0"0"0,-1-18-16,36 18 15,-18-18 1,36 18-16,-36 0 16,18-17-16,53 17 15,-53 0-15,70 17 16,-52-17-16,0 18 0,-19-18 15,1 0-15,0 0 16,-17 0-16,16 0 16,-52-18-1,-17 18-15,-1-17 16</inkml:trace>
  <inkml:trace contextRef="#ctx0" brushRef="#br0" timeOffset="55795.7743">21537 6332 0,'18'0'0,"-1"0"16,1 0-16,0 18 0,17-18 16,-17 18-16,17-18 0,0 17 15,0 1-15,1-18 0,-1 18 16,18 34-1,-35-34-15,-18 0 0,0 17 16,0 0-16,-18 1 16,-17-19-16,17 1 0,-17 0 15,17-1-15,-35 1 16,35-1-16,-17 19 16,18-36-16,17 17 15,-18 1-15,0 0 0</inkml:trace>
  <inkml:trace contextRef="#ctx0" brushRef="#br0" timeOffset="85403.6414">15240 7161 0,'35'-53'16,"-70"106"-16,106-141 0,-36 53 16,0-18-16,18-18 0,71-70 15,-54 53-15,18 18 0,89-124 16,-89 105-1,0 1-15,-17 18 0,-1-1 16,-35 1-16,18 17 16,-17 17-16,-19 1 0,-17 17 0,18 1 15,-36-1-15,1 0 16,-19 36 0,19 0-16</inkml:trace>
  <inkml:trace contextRef="#ctx0" brushRef="#br0" timeOffset="85826.5014">15258 6421 0,'-18'35'0,"0"-18"16,18 19-16,-17-19 0,-1 19 15,0-1-15,1 0 16,-1 1-16,1-1 0,-1 0 15,18 18-15,-18-18 0,1 18 16,17 18-16,0-36 16,35 18-1,-17-35-15,52-1 16,-35 1-16,54-18 16,-37 0-16,1-18 15,-17 18-15,-1-17 0,36 17 16,-54 0-16,18 0 15,-17 0-15</inkml:trace>
  <inkml:trace contextRef="#ctx0" brushRef="#br0" timeOffset="93903.064">31574 7003 0,'-36'17'16,"72"-34"-16,-89 34 0,53 1 16,17-36-1,36 1 1,-17-1-16,-1-17 16,35-18-16,-17 0 0,106-88 15,-53 35-15,-18 0 16,124-141-16,-124 106 15,18 18-15,53-124 16,-107 158-16,19-16 16,-36 52-1,-52 53 1,-19 35 0,19-17-16</inkml:trace>
  <inkml:trace contextRef="#ctx0" brushRef="#br0" timeOffset="94303.5529">31503 6473 0,'18'36'16,"-18"-19"-16,-18 19 0,18-1 15,-35 36-15,0-19 16,17 1-16,0-17 0,-17 52 15,35-53 1,18 18-16,-1-35 16,19-1-16,140 1 15,18-36 1,0-17 0,-106 17-16,53-35 15,-88 36-15,-18-1 0,-17 18 16</inkml:trace>
  <inkml:trace contextRef="#ctx0" brushRef="#br0" timeOffset="113381.8704">12841 13917 0,'18'0'16,"-1"0"0,1 0-1,0-18-15,-1 18 16,1 0-16,0 0 15,-1 0-15,19-17 16,-19 17 0,18 0-1,-17 0-15,17 0 16,-17 0 0,17 0-16,-17 0 15,35 0-15,-36 0 16,19 0-16,-1 0 15,0 0-15,18 0 0,-18 0 16,18 0-16,0 0 16,0 0-16,0 17 0,53-17 15,0 0 1,-36 0-16,-17 0 0,71 18 16,-54-18-16,54 18 15,-54-18-15,1 0 16,-1 0-16,54 17 15,-54-17-15,72 0 16,-72 18-16,54-18 16,-54 0-16,1 0 0,52 0 15,-52 18 1,52-18-16,-70 0 16,0 17-16,18-17 0,52 0 15,-52 18-15,-18-18 16,17 0-16,1 0 0,70 18 15,-71-18 1,1 0-16,-18 0 0,35 0 16,53 0-16,-53 0 15,1 0-15,-1 0 0,0 0 16,88-18 0,-70 18-16,-18 0 0,1 0 15,-1-18-15,106 18 16,-88 0-16,-18-17 0,18 17 15,-1 0-15,107-18 16,-106 18-16,123 0 16,-123-18-16,0 18 15,17 0-15,-17-17 0,18 17 0,105-18 16,-106 18 0,124-18-16,-105 18 15,122-17 1,-123-1-16,-17 18 0,17-17 15,-18 17-15,1 0 0,-1-18 16,107 18-16,-125 0 16,89-18-16,-123 18 15,17-17 1,-53 17-16</inkml:trace>
  <inkml:trace contextRef="#ctx0" brushRef="#br0" timeOffset="120061.4174">1993 16933 0,'18'0'47,"-1"0"-32,1 0-15,17 0 16,1 0-16,-1-17 16,0 17-16,1-18 0,-1 18 15,53-18 1,-35 18-16,-18-17 0,18 17 15,0 0-15,70 0 16,-52 0-16,-18 0 0,18 0 16,-1-18-16,89 18 15,-71 0-15,0-17 16,0 17-16,-17 0 0,123-18 16,-106 18-16,0-18 15,18 18-15,0-17 0,-18-1 16,142 0-16,-125 18 15,125-17 1,17-19-16,-142 36 16,19-17-16,123-19 15,-124 36-15,124-35 16,-123 35-16,-1-17 0,124-1 16,-141 18-1,17 0-15,1 0 0,-1-18 16,1 18-16,140 0 15,-140 0-15,17 0 0,-17 0 16,158-17-16,-141 17 16,0 0-16,0 0 0,18 0 15,-18 0-15,18 0 16,158 0-16,-158 0 16,0 0-16,-1 0 0,160 0 15,-159 0-15,-1 0 16,160 0-16,-159 0 15,176 0-15,-176 17 16,193-17 0,-193 0-16,159 0 15,-160 0-15,-17 0 16,1 0-16,-19 0 0,106 18 16,-140-18-16,69 0 15,-87 18-15,17-1 16,-70 1-16</inkml:trace>
</inkml:ink>
</file>

<file path=ppt/media/image1.png>
</file>

<file path=ppt/media/image11.png>
</file>

<file path=ppt/media/image2.jpg>
</file>

<file path=ppt/media/image2.png>
</file>

<file path=ppt/media/image3.tiff>
</file>

<file path=ppt/media/image4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11/1/19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customXml" Target="../ink/ink3.xml"/><Relationship Id="rId9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27513" y="3542244"/>
            <a:ext cx="669697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When to change </a:t>
            </a:r>
          </a:p>
          <a:p>
            <a:pPr algn="ctr"/>
            <a:r>
              <a:rPr lang="en-US" sz="6600" dirty="0"/>
              <a:t>dev/test sets and </a:t>
            </a:r>
          </a:p>
          <a:p>
            <a:pPr algn="ctr"/>
            <a:r>
              <a:rPr lang="en-US" sz="6600" dirty="0"/>
              <a:t>metrics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5918297" y="1190854"/>
            <a:ext cx="5103674" cy="1827004"/>
          </a:xfrm>
        </p:spPr>
        <p:txBody>
          <a:bodyPr>
            <a:noAutofit/>
          </a:bodyPr>
          <a:lstStyle/>
          <a:p>
            <a:r>
              <a:rPr lang="en-US" dirty="0"/>
              <a:t>Setting up </a:t>
            </a:r>
            <a:br>
              <a:rPr lang="en-US" dirty="0"/>
            </a:br>
            <a:r>
              <a:rPr lang="en-US" dirty="0"/>
              <a:t>your goal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dataset examples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89045" y="1508443"/>
            <a:ext cx="52068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Metric: classification error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89044" y="2249231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9043" y="2994242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69D637AD-36A3-4755-B3D7-81A5DACE985D}"/>
                  </a:ext>
                </a:extLst>
              </p14:cNvPr>
              <p14:cNvContentPartPr/>
              <p14:nvPr/>
            </p14:nvContentPartPr>
            <p14:xfrm>
              <a:off x="527040" y="31680"/>
              <a:ext cx="10236600" cy="62931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9D637AD-36A3-4755-B3D7-81A5DACE985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680" y="22320"/>
                <a:ext cx="10255320" cy="631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1885" y="1508443"/>
            <a:ext cx="10674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So far we’ve only discussed how to define a metric to evaluate classifiers.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1885" y="2834006"/>
            <a:ext cx="10996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2. Worry separately about how to do well on this metric.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343" y="3754683"/>
            <a:ext cx="2650021" cy="1766681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Orthogonalization for cat pictures: anti-porn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FB456769-A7FA-4BE6-8FA1-52BE1CE22255}"/>
                  </a:ext>
                </a:extLst>
              </p14:cNvPr>
              <p14:cNvContentPartPr/>
              <p14:nvPr/>
            </p14:nvContentPartPr>
            <p14:xfrm>
              <a:off x="38160" y="838080"/>
              <a:ext cx="11690640" cy="41598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B456769-A7FA-4BE6-8FA1-52BE1CE2225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800" y="828720"/>
                <a:ext cx="11709360" cy="41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360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Another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5607" y="83343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5607" y="137582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5607" y="4435162"/>
            <a:ext cx="113287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entury Schoolbook" charset="0"/>
                <a:ea typeface="Century Schoolbook" charset="0"/>
                <a:cs typeface="Century Schoolbook" charset="0"/>
              </a:rPr>
              <a:t>If doing well on your metric + dev/test set does not</a:t>
            </a:r>
          </a:p>
          <a:p>
            <a:r>
              <a:rPr lang="en-US" sz="3200" dirty="0">
                <a:solidFill>
                  <a:srgbClr val="FF0000"/>
                </a:solidFill>
                <a:latin typeface="Century Schoolbook" charset="0"/>
                <a:ea typeface="Century Schoolbook" charset="0"/>
                <a:cs typeface="Century Schoolbook" charset="0"/>
              </a:rPr>
              <a:t>correspond to doing well on your application, change your </a:t>
            </a:r>
          </a:p>
          <a:p>
            <a:r>
              <a:rPr lang="en-US" sz="3200" dirty="0">
                <a:solidFill>
                  <a:srgbClr val="FF0000"/>
                </a:solidFill>
                <a:latin typeface="Century Schoolbook" charset="0"/>
                <a:ea typeface="Century Schoolbook" charset="0"/>
                <a:cs typeface="Century Schoolbook" charset="0"/>
              </a:rPr>
              <a:t>metric and/or dev/test set.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E69FF2E2-05A4-48D3-9874-9F3DA340BF2B}"/>
              </a:ext>
            </a:extLst>
          </p:cNvPr>
          <p:cNvGrpSpPr/>
          <p:nvPr/>
        </p:nvGrpSpPr>
        <p:grpSpPr>
          <a:xfrm>
            <a:off x="282366" y="2049580"/>
            <a:ext cx="5345053" cy="2159535"/>
            <a:chOff x="282366" y="2004422"/>
            <a:chExt cx="5345053" cy="2159535"/>
          </a:xfrm>
        </p:grpSpPr>
        <p:sp>
          <p:nvSpPr>
            <p:cNvPr id="6" name="TextBox 5"/>
            <p:cNvSpPr txBox="1"/>
            <p:nvPr/>
          </p:nvSpPr>
          <p:spPr>
            <a:xfrm>
              <a:off x="2017775" y="2004422"/>
              <a:ext cx="18742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Dev/test 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82366" y="2693059"/>
              <a:ext cx="5345053" cy="1470898"/>
              <a:chOff x="282366" y="2693059"/>
              <a:chExt cx="5345053" cy="1470898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2"/>
              <a:srcRect r="25769"/>
              <a:stretch/>
            </p:blipFill>
            <p:spPr>
              <a:xfrm>
                <a:off x="2117392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3"/>
              <a:srcRect l="11586" r="7430"/>
              <a:stretch/>
            </p:blipFill>
            <p:spPr>
              <a:xfrm>
                <a:off x="3952418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4"/>
              <a:srcRect l="22204"/>
              <a:stretch/>
            </p:blipFill>
            <p:spPr>
              <a:xfrm>
                <a:off x="282366" y="2693059"/>
                <a:ext cx="1675001" cy="1470898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9BAB19A2-4E67-40E0-B747-73E312205B4F}"/>
              </a:ext>
            </a:extLst>
          </p:cNvPr>
          <p:cNvGrpSpPr/>
          <p:nvPr/>
        </p:nvGrpSpPr>
        <p:grpSpPr>
          <a:xfrm>
            <a:off x="6559296" y="2049580"/>
            <a:ext cx="5345053" cy="2159535"/>
            <a:chOff x="6559296" y="2004422"/>
            <a:chExt cx="5345053" cy="2159535"/>
          </a:xfrm>
        </p:grpSpPr>
        <p:sp>
          <p:nvSpPr>
            <p:cNvPr id="23" name="TextBox 22"/>
            <p:cNvSpPr txBox="1"/>
            <p:nvPr/>
          </p:nvSpPr>
          <p:spPr>
            <a:xfrm>
              <a:off x="7955670" y="2004422"/>
              <a:ext cx="25523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User images</a:t>
              </a: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559296" y="2693059"/>
              <a:ext cx="5345053" cy="1470898"/>
              <a:chOff x="6559296" y="2693059"/>
              <a:chExt cx="5345053" cy="1470898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59296" y="2693061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91526" y="2693060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23756" y="2693059"/>
                <a:ext cx="1680593" cy="1470896"/>
              </a:xfrm>
              <a:prstGeom prst="rect">
                <a:avLst/>
              </a:prstGeom>
            </p:spPr>
          </p:pic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xmlns="" id="{BACBE1F8-3BA6-4969-99A7-E68DB9E67FD6}"/>
                  </a:ext>
                </a:extLst>
              </p14:cNvPr>
              <p14:cNvContentPartPr/>
              <p14:nvPr/>
            </p14:nvContentPartPr>
            <p14:xfrm>
              <a:off x="279360" y="1523880"/>
              <a:ext cx="11550960" cy="4572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ACBE1F8-3BA6-4969-99A7-E68DB9E67FD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0000" y="1514520"/>
                <a:ext cx="11569680" cy="459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70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Main Points</a:t>
            </a:r>
            <a:endParaRPr kumimoji="1"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Century Schoolbook" charset="0"/>
                <a:ea typeface="Century Schoolbook" charset="0"/>
                <a:cs typeface="Century Schoolbook" charset="0"/>
              </a:rPr>
              <a:t>If doing well on your metric + dev/test set does </a:t>
            </a:r>
            <a:r>
              <a:rPr lang="en-US" altLang="zh-TW" dirty="0" smtClean="0">
                <a:solidFill>
                  <a:srgbClr val="FF0000"/>
                </a:solidFill>
                <a:latin typeface="Century Schoolbook" charset="0"/>
                <a:ea typeface="Century Schoolbook" charset="0"/>
                <a:cs typeface="Century Schoolbook" charset="0"/>
              </a:rPr>
              <a:t>not correspond </a:t>
            </a:r>
            <a:r>
              <a:rPr lang="en-US" altLang="zh-TW" dirty="0">
                <a:solidFill>
                  <a:srgbClr val="FF0000"/>
                </a:solidFill>
                <a:latin typeface="Century Schoolbook" charset="0"/>
                <a:ea typeface="Century Schoolbook" charset="0"/>
                <a:cs typeface="Century Schoolbook" charset="0"/>
              </a:rPr>
              <a:t>to doing well on your application, change your </a:t>
            </a:r>
            <a:r>
              <a:rPr lang="en-US" altLang="zh-TW" dirty="0" smtClean="0">
                <a:solidFill>
                  <a:srgbClr val="FF0000"/>
                </a:solidFill>
                <a:latin typeface="Century Schoolbook" charset="0"/>
                <a:ea typeface="Century Schoolbook" charset="0"/>
                <a:cs typeface="Century Schoolbook" charset="0"/>
              </a:rPr>
              <a:t>metric </a:t>
            </a:r>
            <a:r>
              <a:rPr lang="en-US" altLang="zh-TW" dirty="0">
                <a:solidFill>
                  <a:srgbClr val="FF0000"/>
                </a:solidFill>
                <a:latin typeface="Century Schoolbook" charset="0"/>
                <a:ea typeface="Century Schoolbook" charset="0"/>
                <a:cs typeface="Century Schoolbook" charset="0"/>
              </a:rPr>
              <a:t>and/or dev/test set. 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1993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4304</TotalTime>
  <Words>133</Words>
  <Application>Microsoft Macintosh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Calibri Light</vt:lpstr>
      <vt:lpstr>Century Schoolbook</vt:lpstr>
      <vt:lpstr>新細明體</vt:lpstr>
      <vt:lpstr>Arial</vt:lpstr>
      <vt:lpstr>Office Theme</vt:lpstr>
      <vt:lpstr>Setting up  your goal</vt:lpstr>
      <vt:lpstr>Cat dataset examples</vt:lpstr>
      <vt:lpstr>PowerPoint Presentation</vt:lpstr>
      <vt:lpstr>Another example</vt:lpstr>
      <vt:lpstr>Main Points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kyle.huang168@outlook.com</cp:lastModifiedBy>
  <cp:revision>160</cp:revision>
  <dcterms:created xsi:type="dcterms:W3CDTF">2017-07-10T20:19:53Z</dcterms:created>
  <dcterms:modified xsi:type="dcterms:W3CDTF">2019-11-01T14:03:51Z</dcterms:modified>
</cp:coreProperties>
</file>

<file path=docProps/thumbnail.jpeg>
</file>